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media/image27.jpg" ContentType="image/png"/>
  <Override PartName="/ppt/media/image38.jpg" ContentType="image/png"/>
  <Override PartName="/ppt/media/image40.jpg" ContentType="image/png"/>
  <Override PartName="/ppt/media/image42.jpg" ContentType="image/png"/>
  <Override PartName="/ppt/theme/themeOverride1.xml" ContentType="application/vnd.openxmlformats-officedocument.themeOverride+xml"/>
  <Override PartName="/ppt/media/image43.jp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5" r:id="rId3"/>
  </p:sldMasterIdLst>
  <p:notesMasterIdLst>
    <p:notesMasterId r:id="rId31"/>
  </p:notesMasterIdLst>
  <p:handoutMasterIdLst>
    <p:handoutMasterId r:id="rId32"/>
  </p:handoutMasterIdLst>
  <p:sldIdLst>
    <p:sldId id="257" r:id="rId4"/>
    <p:sldId id="723" r:id="rId5"/>
    <p:sldId id="382" r:id="rId6"/>
    <p:sldId id="724" r:id="rId7"/>
    <p:sldId id="379" r:id="rId8"/>
    <p:sldId id="406" r:id="rId9"/>
    <p:sldId id="400" r:id="rId10"/>
    <p:sldId id="404" r:id="rId11"/>
    <p:sldId id="408" r:id="rId12"/>
    <p:sldId id="725" r:id="rId13"/>
    <p:sldId id="370" r:id="rId14"/>
    <p:sldId id="398" r:id="rId15"/>
    <p:sldId id="371" r:id="rId16"/>
    <p:sldId id="373" r:id="rId17"/>
    <p:sldId id="390" r:id="rId18"/>
    <p:sldId id="391" r:id="rId19"/>
    <p:sldId id="366" r:id="rId20"/>
    <p:sldId id="383" r:id="rId21"/>
    <p:sldId id="389" r:id="rId22"/>
    <p:sldId id="392" r:id="rId23"/>
    <p:sldId id="394" r:id="rId24"/>
    <p:sldId id="385" r:id="rId25"/>
    <p:sldId id="660" r:id="rId26"/>
    <p:sldId id="721" r:id="rId27"/>
    <p:sldId id="661" r:id="rId28"/>
    <p:sldId id="386" r:id="rId29"/>
    <p:sldId id="369" r:id="rId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CUAL Luis" initials="LP" lastIdx="5" clrIdx="0">
    <p:extLst>
      <p:ext uri="{19B8F6BF-5375-455C-9EA6-DF929625EA0E}">
        <p15:presenceInfo xmlns:p15="http://schemas.microsoft.com/office/powerpoint/2012/main" userId="S::luis.pascual@thalesaleniaspace.com::34241931-7c43-4d8e-927d-ac49d61436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3300"/>
    <a:srgbClr val="993300"/>
    <a:srgbClr val="EA8B00"/>
    <a:srgbClr val="596A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94660"/>
  </p:normalViewPr>
  <p:slideViewPr>
    <p:cSldViewPr snapToGrid="0">
      <p:cViewPr varScale="1">
        <p:scale>
          <a:sx n="61" d="100"/>
          <a:sy n="61" d="100"/>
        </p:scale>
        <p:origin x="678" y="90"/>
      </p:cViewPr>
      <p:guideLst/>
    </p:cSldViewPr>
  </p:slideViewPr>
  <p:notesTextViewPr>
    <p:cViewPr>
      <p:scale>
        <a:sx n="3" d="2"/>
        <a:sy n="3" d="2"/>
      </p:scale>
      <p:origin x="0" y="0"/>
    </p:cViewPr>
  </p:notesTextViewPr>
  <p:sorterViewPr>
    <p:cViewPr>
      <p:scale>
        <a:sx n="60" d="100"/>
        <a:sy n="60" d="100"/>
      </p:scale>
      <p:origin x="0" y="0"/>
    </p:cViewPr>
  </p:sorterViewPr>
  <p:notesViewPr>
    <p:cSldViewPr snapToGrid="0">
      <p:cViewPr varScale="1">
        <p:scale>
          <a:sx n="50" d="100"/>
          <a:sy n="50" d="100"/>
        </p:scale>
        <p:origin x="271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6D75F1-01AF-4708-8AE4-A26CBC9E7306}" type="datetimeFigureOut">
              <a:rPr lang="es-ES" smtClean="0"/>
              <a:t>30/09/2026</a:t>
            </a:fld>
            <a:endParaRPr lang="es-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D60F6A-F493-45F4-ABE8-B43EC4D8E544}" type="slidenum">
              <a:rPr lang="es-ES" smtClean="0"/>
              <a:t>‹Nº›</a:t>
            </a:fld>
            <a:endParaRPr lang="es-ES"/>
          </a:p>
        </p:txBody>
      </p:sp>
    </p:spTree>
    <p:extLst>
      <p:ext uri="{BB962C8B-B14F-4D97-AF65-F5344CB8AC3E}">
        <p14:creationId xmlns:p14="http://schemas.microsoft.com/office/powerpoint/2010/main" val="2832453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25CDD-4BC0-4AAE-B997-1A289BEAE7A7}" type="datetimeFigureOut">
              <a:rPr lang="es-ES" smtClean="0"/>
              <a:t>30/09/2026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96FF58-7E42-45A1-B73D-B4016CF41159}" type="slidenum">
              <a:rPr lang="es-ES" smtClean="0"/>
              <a:t>‹Nº›</a:t>
            </a:fld>
            <a:endParaRPr lang="es-ES"/>
          </a:p>
        </p:txBody>
      </p:sp>
    </p:spTree>
    <p:extLst>
      <p:ext uri="{BB962C8B-B14F-4D97-AF65-F5344CB8AC3E}">
        <p14:creationId xmlns:p14="http://schemas.microsoft.com/office/powerpoint/2010/main" val="3405925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0A6D44B-BB10-564A-98D3-C3170349BAAD}" type="slidenum">
              <a:rPr lang="fr-FR" smtClean="0"/>
              <a:t>20</a:t>
            </a:fld>
            <a:endParaRPr lang="fr-FR"/>
          </a:p>
        </p:txBody>
      </p:sp>
    </p:spTree>
    <p:extLst>
      <p:ext uri="{BB962C8B-B14F-4D97-AF65-F5344CB8AC3E}">
        <p14:creationId xmlns:p14="http://schemas.microsoft.com/office/powerpoint/2010/main" val="1426940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0A6D44B-BB10-564A-98D3-C3170349BAAD}" type="slidenum">
              <a:rPr lang="fr-FR" smtClean="0"/>
              <a:t>21</a:t>
            </a:fld>
            <a:endParaRPr lang="fr-FR"/>
          </a:p>
        </p:txBody>
      </p:sp>
    </p:spTree>
    <p:extLst>
      <p:ext uri="{BB962C8B-B14F-4D97-AF65-F5344CB8AC3E}">
        <p14:creationId xmlns:p14="http://schemas.microsoft.com/office/powerpoint/2010/main" val="3788519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3.xml"/><Relationship Id="rId4" Type="http://schemas.openxmlformats.org/officeDocument/2006/relationships/image" Target="../media/image18.JP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220BD4DB-F06A-4E98-AB70-835369377C9A}"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754360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ADF3C4CC-0F0B-4EAE-B86F-F4B6078FA25E}"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6595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226E61A-C565-4CA7-ADA6-050E05FD4AA0}"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738599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0B08B190-1E75-441A-AB7B-9B7E1D058345}"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4282135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C6EEFDCD-5151-4A67-B292-0FC1655C96F7}" type="datetime1">
              <a:rPr lang="es-ES" smtClean="0"/>
              <a:t>30/09/2026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096259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6F8365EA-130E-49AB-AFB7-8F742751BC07}" type="datetime1">
              <a:rPr lang="es-ES" smtClean="0"/>
              <a:t>30/09/2026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220937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73C1E29-C04E-47C4-B1A5-4328B5E69E4D}" type="datetime1">
              <a:rPr lang="es-ES" smtClean="0"/>
              <a:t>30/09/2026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407219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7A2A3CD-2525-47DD-877F-BED422E46908}"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377295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00C4098-260E-4E36-97C5-5883BBE9801F}"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400099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948F495-118A-4C82-83D5-A2FCD20E8D67}"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133135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8B513F-53A3-4173-9BB6-719783225325}"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210560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1">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2156A9E9-6EBC-2D4C-B65A-852772E27B15}"/>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9" name="Slide Number Placeholder 5">
            <a:extLst>
              <a:ext uri="{FF2B5EF4-FFF2-40B4-BE49-F238E27FC236}">
                <a16:creationId xmlns:a16="http://schemas.microsoft.com/office/drawing/2014/main" id="{D9183778-EC11-E745-97D2-D504C1D2645E}"/>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6" name="Espace réservé du pied de page 3">
            <a:extLst>
              <a:ext uri="{FF2B5EF4-FFF2-40B4-BE49-F238E27FC236}">
                <a16:creationId xmlns:a16="http://schemas.microsoft.com/office/drawing/2014/main" id="{A66D0CD3-9DBB-074D-ABF8-1F0963A2668B}"/>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7" name="Espace réservé de la date 4">
            <a:extLst>
              <a:ext uri="{FF2B5EF4-FFF2-40B4-BE49-F238E27FC236}">
                <a16:creationId xmlns:a16="http://schemas.microsoft.com/office/drawing/2014/main" id="{68F0D93D-1B76-9D4F-87FE-D572FBEBB3D6}"/>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0F94A474-E9F5-4DA7-B27E-9E53CE9A3900}" type="datetime1">
              <a:rPr lang="es-ES" smtClean="0"/>
              <a:t>30/09/2026</a:t>
            </a:fld>
            <a:endParaRPr lang="fr-FR" dirty="0"/>
          </a:p>
        </p:txBody>
      </p:sp>
      <p:sp>
        <p:nvSpPr>
          <p:cNvPr id="5" name="Espace réservé du texte 4">
            <a:extLst>
              <a:ext uri="{FF2B5EF4-FFF2-40B4-BE49-F238E27FC236}">
                <a16:creationId xmlns:a16="http://schemas.microsoft.com/office/drawing/2014/main" id="{016A72A9-0FCE-514C-845F-8C1A8EB665CF}"/>
              </a:ext>
            </a:extLst>
          </p:cNvPr>
          <p:cNvSpPr>
            <a:spLocks noGrp="1"/>
          </p:cNvSpPr>
          <p:nvPr>
            <p:ph type="body" sz="quarter" idx="10" hasCustomPrompt="1"/>
          </p:nvPr>
        </p:nvSpPr>
        <p:spPr>
          <a:xfrm>
            <a:off x="558800" y="998220"/>
            <a:ext cx="11068051" cy="5003800"/>
          </a:xfrm>
        </p:spPr>
        <p:txBody>
          <a:bodyPr/>
          <a:lstStyle>
            <a:lvl1pPr>
              <a:lnSpc>
                <a:spcPct val="100000"/>
              </a:lnSpc>
              <a:spcAft>
                <a:spcPts val="400"/>
              </a:spcAft>
              <a:defRPr/>
            </a:lvl1pPr>
            <a:lvl2pPr marL="239178" indent="-171446">
              <a:lnSpc>
                <a:spcPct val="100000"/>
              </a:lnSpc>
              <a:spcAft>
                <a:spcPts val="400"/>
              </a:spcAft>
              <a:defRPr/>
            </a:lvl2pPr>
            <a:lvl3pPr>
              <a:lnSpc>
                <a:spcPct val="100000"/>
              </a:lnSpc>
              <a:spcAft>
                <a:spcPts val="400"/>
              </a:spcAft>
              <a:defRPr/>
            </a:lvl3pPr>
            <a:lvl4pPr marL="656150" indent="-177796">
              <a:lnSpc>
                <a:spcPct val="100000"/>
              </a:lnSpc>
              <a:spcAft>
                <a:spcPts val="400"/>
              </a:spcAft>
              <a:buClr>
                <a:schemeClr val="tx1"/>
              </a:buClr>
              <a:buFont typeface="Arial" panose="020B0604020202020204" pitchFamily="34" charset="0"/>
              <a:buChar char="•"/>
              <a:tabLst/>
              <a:defRPr/>
            </a:lvl4pPr>
            <a:lvl5pPr marL="1009625" indent="-175680">
              <a:lnSpc>
                <a:spcPct val="100000"/>
              </a:lnSpc>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3" name="Titre 2"/>
          <p:cNvSpPr>
            <a:spLocks noGrp="1"/>
          </p:cNvSpPr>
          <p:nvPr>
            <p:ph type="title" hasCustomPrompt="1"/>
          </p:nvPr>
        </p:nvSpPr>
        <p:spPr>
          <a:xfrm>
            <a:off x="628579" y="238456"/>
            <a:ext cx="10988111" cy="391464"/>
          </a:xfrm>
        </p:spPr>
        <p:txBody>
          <a:bodyPr/>
          <a:lstStyle>
            <a:lvl1pPr>
              <a:lnSpc>
                <a:spcPct val="100000"/>
              </a:lnSpc>
              <a:defRPr/>
            </a:lvl1pPr>
          </a:lstStyle>
          <a:p>
            <a:pPr lvl="0"/>
            <a:r>
              <a:rPr lang="en-GB" noProof="0" dirty="0"/>
              <a:t>MODIFY THE TITLE</a:t>
            </a:r>
          </a:p>
        </p:txBody>
      </p:sp>
    </p:spTree>
    <p:extLst>
      <p:ext uri="{BB962C8B-B14F-4D97-AF65-F5344CB8AC3E}">
        <p14:creationId xmlns:p14="http://schemas.microsoft.com/office/powerpoint/2010/main" val="1383722920"/>
      </p:ext>
    </p:extLst>
  </p:cSld>
  <p:clrMapOvr>
    <a:masterClrMapping/>
  </p:clrMapOvr>
  <p:extLst mod="1">
    <p:ext uri="{DCECCB84-F9BA-43D5-87BE-67443E8EF086}">
      <p15:sldGuideLst xmlns:p15="http://schemas.microsoft.com/office/powerpoint/2012/main">
        <p15:guide id="1" pos="2880">
          <p15:clr>
            <a:srgbClr val="FBAE40"/>
          </p15:clr>
        </p15:guide>
        <p15:guide id="2" pos="340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96ABC9C2-34C9-4C58-B19E-DB3FF0221040}"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789284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a:xfrm>
            <a:off x="8610600" y="6350227"/>
            <a:ext cx="2743200" cy="365125"/>
          </a:xfrm>
        </p:spPr>
        <p:txBody>
          <a:bodyPr/>
          <a:lstStyle/>
          <a:p>
            <a:fld id="{8F263156-2E4D-45D8-9E6C-96A29D7BFF5A}" type="datetime1">
              <a:rPr lang="es-ES" smtClean="0"/>
              <a:t>30/09/2026</a:t>
            </a:fld>
            <a:endParaRPr lang="es-ES" dirty="0"/>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a:xfrm>
            <a:off x="838200" y="6356350"/>
            <a:ext cx="2743200" cy="365125"/>
          </a:xfrm>
        </p:spPr>
        <p:txBody>
          <a:bodyPr/>
          <a:lstStyle>
            <a:lvl1pPr algn="l">
              <a:defRPr>
                <a:solidFill>
                  <a:schemeClr val="bg1"/>
                </a:solidFill>
              </a:defRPr>
            </a:lvl1pPr>
          </a:lstStyle>
          <a:p>
            <a:fld id="{CA75ECB5-1851-4557-A781-4E4001EEF2FF}" type="slidenum">
              <a:rPr lang="es-ES" smtClean="0"/>
              <a:pPr/>
              <a:t>‹Nº›</a:t>
            </a:fld>
            <a:endParaRPr lang="es-ES" dirty="0"/>
          </a:p>
        </p:txBody>
      </p:sp>
    </p:spTree>
    <p:extLst>
      <p:ext uri="{BB962C8B-B14F-4D97-AF65-F5344CB8AC3E}">
        <p14:creationId xmlns:p14="http://schemas.microsoft.com/office/powerpoint/2010/main" val="1131557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a:xfrm>
            <a:off x="8604250" y="6356350"/>
            <a:ext cx="2743200" cy="365125"/>
          </a:xfrm>
        </p:spPr>
        <p:txBody>
          <a:bodyPr/>
          <a:lstStyle/>
          <a:p>
            <a:fld id="{8A292BFF-1A33-4E95-B3B9-337EBB0EB5BD}"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a:xfrm>
            <a:off x="831850" y="6356350"/>
            <a:ext cx="2743200" cy="365125"/>
          </a:xfrm>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649087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AED0F063-1D67-4A67-82A4-0B71D19F545D}"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332214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F7B892E0-5A55-4946-8D66-521F897C164F}" type="datetime1">
              <a:rPr lang="es-ES" smtClean="0"/>
              <a:t>30/09/2026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179849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758DAF2C-72FC-4F27-A147-38B3F8F9E9B7}" type="datetime1">
              <a:rPr lang="es-ES" smtClean="0"/>
              <a:t>30/09/2026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26015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A9FE506E-E958-4F03-8AF2-BFAA5D0BF42F}" type="datetime1">
              <a:rPr lang="es-ES" smtClean="0"/>
              <a:t>30/09/2026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202387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29685A64-FC01-4060-BBED-584A305A6524}"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3450992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193C59FF-5679-46CC-95E3-39DC7015F7BA}" type="datetime1">
              <a:rPr lang="es-ES" smtClean="0"/>
              <a:t>30/09/2026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09454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8396123E-1AED-4C26-B3B5-DB22BAA945AB}"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13850460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F46C92BB-59AA-4832-8FD4-E0B3B0BEBD3C}" type="datetime1">
              <a:rPr lang="es-ES" smtClean="0"/>
              <a:t>30/09/2026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‹Nº›</a:t>
            </a:fld>
            <a:endParaRPr lang="es-ES"/>
          </a:p>
        </p:txBody>
      </p:sp>
    </p:spTree>
    <p:extLst>
      <p:ext uri="{BB962C8B-B14F-4D97-AF65-F5344CB8AC3E}">
        <p14:creationId xmlns:p14="http://schemas.microsoft.com/office/powerpoint/2010/main" val="2168440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re et contenu 1">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2156A9E9-6EBC-2D4C-B65A-852772E27B15}"/>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9" name="Slide Number Placeholder 5">
            <a:extLst>
              <a:ext uri="{FF2B5EF4-FFF2-40B4-BE49-F238E27FC236}">
                <a16:creationId xmlns:a16="http://schemas.microsoft.com/office/drawing/2014/main" id="{D9183778-EC11-E745-97D2-D504C1D2645E}"/>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6" name="Espace réservé du pied de page 3">
            <a:extLst>
              <a:ext uri="{FF2B5EF4-FFF2-40B4-BE49-F238E27FC236}">
                <a16:creationId xmlns:a16="http://schemas.microsoft.com/office/drawing/2014/main" id="{A66D0CD3-9DBB-074D-ABF8-1F0963A2668B}"/>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7" name="Espace réservé de la date 4">
            <a:extLst>
              <a:ext uri="{FF2B5EF4-FFF2-40B4-BE49-F238E27FC236}">
                <a16:creationId xmlns:a16="http://schemas.microsoft.com/office/drawing/2014/main" id="{68F0D93D-1B76-9D4F-87FE-D572FBEBB3D6}"/>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71D83ACE-6ED8-45AA-ABF0-6ADF1E3144F8}" type="datetime1">
              <a:rPr lang="es-ES" smtClean="0"/>
              <a:t>30/09/2026</a:t>
            </a:fld>
            <a:endParaRPr lang="fr-FR" dirty="0"/>
          </a:p>
        </p:txBody>
      </p:sp>
      <p:sp>
        <p:nvSpPr>
          <p:cNvPr id="5" name="Espace réservé du texte 4">
            <a:extLst>
              <a:ext uri="{FF2B5EF4-FFF2-40B4-BE49-F238E27FC236}">
                <a16:creationId xmlns:a16="http://schemas.microsoft.com/office/drawing/2014/main" id="{016A72A9-0FCE-514C-845F-8C1A8EB665CF}"/>
              </a:ext>
            </a:extLst>
          </p:cNvPr>
          <p:cNvSpPr>
            <a:spLocks noGrp="1"/>
          </p:cNvSpPr>
          <p:nvPr>
            <p:ph type="body" sz="quarter" idx="10" hasCustomPrompt="1"/>
          </p:nvPr>
        </p:nvSpPr>
        <p:spPr>
          <a:xfrm>
            <a:off x="558800" y="998220"/>
            <a:ext cx="11068051" cy="5003800"/>
          </a:xfrm>
        </p:spPr>
        <p:txBody>
          <a:bodyPr/>
          <a:lstStyle>
            <a:lvl1pPr>
              <a:lnSpc>
                <a:spcPct val="100000"/>
              </a:lnSpc>
              <a:spcAft>
                <a:spcPts val="400"/>
              </a:spcAft>
              <a:defRPr/>
            </a:lvl1pPr>
            <a:lvl2pPr marL="239178" indent="-171446">
              <a:lnSpc>
                <a:spcPct val="100000"/>
              </a:lnSpc>
              <a:spcAft>
                <a:spcPts val="400"/>
              </a:spcAft>
              <a:defRPr/>
            </a:lvl2pPr>
            <a:lvl3pPr>
              <a:lnSpc>
                <a:spcPct val="100000"/>
              </a:lnSpc>
              <a:spcAft>
                <a:spcPts val="400"/>
              </a:spcAft>
              <a:defRPr/>
            </a:lvl3pPr>
            <a:lvl4pPr marL="656150" indent="-177796">
              <a:lnSpc>
                <a:spcPct val="100000"/>
              </a:lnSpc>
              <a:spcAft>
                <a:spcPts val="400"/>
              </a:spcAft>
              <a:buClr>
                <a:schemeClr val="tx1"/>
              </a:buClr>
              <a:buFont typeface="Arial" panose="020B0604020202020204" pitchFamily="34" charset="0"/>
              <a:buChar char="•"/>
              <a:tabLst/>
              <a:defRPr/>
            </a:lvl4pPr>
            <a:lvl5pPr marL="1009625" indent="-175680">
              <a:lnSpc>
                <a:spcPct val="100000"/>
              </a:lnSpc>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3" name="Titre 2"/>
          <p:cNvSpPr>
            <a:spLocks noGrp="1"/>
          </p:cNvSpPr>
          <p:nvPr>
            <p:ph type="title" hasCustomPrompt="1"/>
          </p:nvPr>
        </p:nvSpPr>
        <p:spPr>
          <a:xfrm>
            <a:off x="628579" y="238456"/>
            <a:ext cx="10988111" cy="391464"/>
          </a:xfrm>
        </p:spPr>
        <p:txBody>
          <a:bodyPr/>
          <a:lstStyle>
            <a:lvl1pPr>
              <a:lnSpc>
                <a:spcPct val="100000"/>
              </a:lnSpc>
              <a:defRPr/>
            </a:lvl1pPr>
          </a:lstStyle>
          <a:p>
            <a:pPr lvl="0"/>
            <a:r>
              <a:rPr lang="en-GB" noProof="0" dirty="0"/>
              <a:t>MODIFY THE TITLE</a:t>
            </a:r>
          </a:p>
        </p:txBody>
      </p:sp>
    </p:spTree>
    <p:extLst>
      <p:ext uri="{BB962C8B-B14F-4D97-AF65-F5344CB8AC3E}">
        <p14:creationId xmlns:p14="http://schemas.microsoft.com/office/powerpoint/2010/main" val="2399603224"/>
      </p:ext>
    </p:extLst>
  </p:cSld>
  <p:clrMapOvr>
    <a:masterClrMapping/>
  </p:clrMapOvr>
  <p:extLst mod="1">
    <p:ext uri="{DCECCB84-F9BA-43D5-87BE-67443E8EF086}">
      <p15:sldGuideLst xmlns:p15="http://schemas.microsoft.com/office/powerpoint/2012/main">
        <p15:guide id="1" pos="2880">
          <p15:clr>
            <a:srgbClr val="FBAE40"/>
          </p15:clr>
        </p15:guide>
        <p15:guide id="2" pos="340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re et contenu 4">
    <p:spTree>
      <p:nvGrpSpPr>
        <p:cNvPr id="1" name=""/>
        <p:cNvGrpSpPr/>
        <p:nvPr/>
      </p:nvGrpSpPr>
      <p:grpSpPr>
        <a:xfrm>
          <a:off x="0" y="0"/>
          <a:ext cx="0" cy="0"/>
          <a:chOff x="0" y="0"/>
          <a:chExt cx="0" cy="0"/>
        </a:xfrm>
      </p:grpSpPr>
      <p:cxnSp>
        <p:nvCxnSpPr>
          <p:cNvPr id="25" name="Connecteur droit 24">
            <a:extLst>
              <a:ext uri="{FF2B5EF4-FFF2-40B4-BE49-F238E27FC236}">
                <a16:creationId xmlns:a16="http://schemas.microsoft.com/office/drawing/2014/main" id="{15022683-08C6-044D-BC24-699776142526}"/>
              </a:ext>
            </a:extLst>
          </p:cNvPr>
          <p:cNvCxnSpPr>
            <a:cxnSpLocks/>
          </p:cNvCxnSpPr>
          <p:nvPr userDrawn="1"/>
        </p:nvCxnSpPr>
        <p:spPr>
          <a:xfrm>
            <a:off x="511391" y="5"/>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41" name="Slide Number Placeholder 5">
            <a:extLst>
              <a:ext uri="{FF2B5EF4-FFF2-40B4-BE49-F238E27FC236}">
                <a16:creationId xmlns:a16="http://schemas.microsoft.com/office/drawing/2014/main" id="{212B17F8-7528-414E-AF53-BF9EE8A87E9D}"/>
              </a:ext>
            </a:extLst>
          </p:cNvPr>
          <p:cNvSpPr>
            <a:spLocks noGrp="1"/>
          </p:cNvSpPr>
          <p:nvPr>
            <p:ph type="sldNum" sz="quarter" idx="4"/>
          </p:nvPr>
        </p:nvSpPr>
        <p:spPr>
          <a:xfrm>
            <a:off x="6178" y="6401576"/>
            <a:ext cx="776521" cy="365125"/>
          </a:xfrm>
          <a:prstGeom prst="rect">
            <a:avLst/>
          </a:prstGeom>
        </p:spPr>
        <p:txBody>
          <a:bodyPr/>
          <a:lstStyle>
            <a:lvl1pPr algn="l">
              <a:defRPr sz="1060">
                <a:solidFill>
                  <a:schemeClr val="accent5">
                    <a:lumMod val="50000"/>
                  </a:schemeClr>
                </a:solidFill>
              </a:defRPr>
            </a:lvl1pPr>
          </a:lstStyle>
          <a:p>
            <a:r>
              <a:rPr lang="en-GB" sz="953" noProof="0" dirty="0"/>
              <a:t>///</a:t>
            </a:r>
            <a:r>
              <a:rPr lang="en-GB" noProof="0" dirty="0"/>
              <a:t> </a:t>
            </a:r>
            <a:fld id="{FD7EF743-58F7-B741-A9D7-F50F382F70B5}" type="slidenum">
              <a:rPr lang="en-GB" noProof="0" smtClean="0"/>
              <a:pPr/>
              <a:t>‹Nº›</a:t>
            </a:fld>
            <a:endParaRPr lang="en-GB" noProof="0" dirty="0"/>
          </a:p>
        </p:txBody>
      </p:sp>
      <p:sp>
        <p:nvSpPr>
          <p:cNvPr id="20" name="Espace réservé du pied de page 3">
            <a:extLst>
              <a:ext uri="{FF2B5EF4-FFF2-40B4-BE49-F238E27FC236}">
                <a16:creationId xmlns:a16="http://schemas.microsoft.com/office/drawing/2014/main" id="{D118936B-48D4-AF40-BEBC-BD16440E89D6}"/>
              </a:ext>
            </a:extLst>
          </p:cNvPr>
          <p:cNvSpPr>
            <a:spLocks noGrp="1"/>
          </p:cNvSpPr>
          <p:nvPr>
            <p:ph type="ftr" sz="quarter" idx="3"/>
          </p:nvPr>
        </p:nvSpPr>
        <p:spPr>
          <a:xfrm>
            <a:off x="906518" y="6488726"/>
            <a:ext cx="2791057" cy="173766"/>
          </a:xfrm>
          <a:prstGeom prst="rect">
            <a:avLst/>
          </a:prstGeom>
        </p:spPr>
        <p:txBody>
          <a:bodyPr vert="horz" wrap="square" lIns="91440" tIns="45720" rIns="91440" bIns="45720" rtlCol="0" anchor="ctr">
            <a:spAutoFit/>
          </a:bodyPr>
          <a:lstStyle>
            <a:lvl1pPr algn="l">
              <a:defRPr sz="529">
                <a:solidFill>
                  <a:schemeClr val="accent5">
                    <a:lumMod val="50000"/>
                  </a:schemeClr>
                </a:solidFill>
              </a:defRPr>
            </a:lvl1pPr>
          </a:lstStyle>
          <a:p>
            <a:endParaRPr lang="en-GB" noProof="0" dirty="0"/>
          </a:p>
        </p:txBody>
      </p:sp>
      <p:sp>
        <p:nvSpPr>
          <p:cNvPr id="23" name="Espace réservé de la date 4">
            <a:extLst>
              <a:ext uri="{FF2B5EF4-FFF2-40B4-BE49-F238E27FC236}">
                <a16:creationId xmlns:a16="http://schemas.microsoft.com/office/drawing/2014/main" id="{00619E01-9166-714C-93C4-D426CEBBF039}"/>
              </a:ext>
            </a:extLst>
          </p:cNvPr>
          <p:cNvSpPr>
            <a:spLocks noGrp="1"/>
          </p:cNvSpPr>
          <p:nvPr>
            <p:ph type="dt" sz="half" idx="2"/>
          </p:nvPr>
        </p:nvSpPr>
        <p:spPr>
          <a:xfrm>
            <a:off x="957316" y="6337825"/>
            <a:ext cx="2743200" cy="173766"/>
          </a:xfrm>
          <a:prstGeom prst="rect">
            <a:avLst/>
          </a:prstGeom>
        </p:spPr>
        <p:txBody>
          <a:bodyPr vert="horz" lIns="91440" tIns="45720" rIns="91440" bIns="45720" rtlCol="0" anchor="ctr">
            <a:spAutoFit/>
          </a:bodyPr>
          <a:lstStyle>
            <a:lvl1pPr algn="l">
              <a:defRPr sz="529">
                <a:solidFill>
                  <a:schemeClr val="accent5">
                    <a:lumMod val="50000"/>
                  </a:schemeClr>
                </a:solidFill>
              </a:defRPr>
            </a:lvl1pPr>
          </a:lstStyle>
          <a:p>
            <a:fld id="{F5424B48-F2A2-42F8-A599-B0DEB859747B}" type="datetime1">
              <a:rPr lang="es-ES" noProof="0" smtClean="0"/>
              <a:t>30/09/2026</a:t>
            </a:fld>
            <a:endParaRPr lang="en-GB" noProof="0" dirty="0"/>
          </a:p>
        </p:txBody>
      </p:sp>
      <p:sp>
        <p:nvSpPr>
          <p:cNvPr id="12" name="Title Placeholder 1">
            <a:extLst>
              <a:ext uri="{FF2B5EF4-FFF2-40B4-BE49-F238E27FC236}">
                <a16:creationId xmlns:a16="http://schemas.microsoft.com/office/drawing/2014/main" id="{C6F2D240-6A65-D043-868E-987A48BA5E18}"/>
              </a:ext>
            </a:extLst>
          </p:cNvPr>
          <p:cNvSpPr>
            <a:spLocks noGrp="1"/>
          </p:cNvSpPr>
          <p:nvPr>
            <p:ph type="title" hasCustomPrompt="1"/>
          </p:nvPr>
        </p:nvSpPr>
        <p:spPr>
          <a:xfrm>
            <a:off x="559107" y="232923"/>
            <a:ext cx="11067565" cy="701731"/>
          </a:xfrm>
          <a:prstGeom prst="rect">
            <a:avLst/>
          </a:prstGeom>
        </p:spPr>
        <p:txBody>
          <a:bodyPr vert="horz" wrap="square" lIns="91440" tIns="45720" rIns="91440" bIns="45720" rtlCol="0" anchor="t" anchorCtr="0">
            <a:spAutoFit/>
          </a:bodyPr>
          <a:lstStyle>
            <a:lvl1pPr>
              <a:defRPr baseline="0"/>
            </a:lvl1pPr>
          </a:lstStyle>
          <a:p>
            <a:r>
              <a:rPr lang="en-GB" noProof="0" dirty="0"/>
              <a:t>MODIFY THE TITLE</a:t>
            </a:r>
          </a:p>
        </p:txBody>
      </p:sp>
      <p:sp>
        <p:nvSpPr>
          <p:cNvPr id="4" name="Espace réservé du texte 3">
            <a:extLst>
              <a:ext uri="{FF2B5EF4-FFF2-40B4-BE49-F238E27FC236}">
                <a16:creationId xmlns:a16="http://schemas.microsoft.com/office/drawing/2014/main" id="{04D0ED17-A363-3F4D-8B4D-0E4858FE189B}"/>
              </a:ext>
            </a:extLst>
          </p:cNvPr>
          <p:cNvSpPr>
            <a:spLocks noGrp="1"/>
          </p:cNvSpPr>
          <p:nvPr>
            <p:ph type="body" sz="quarter" idx="10" hasCustomPrompt="1"/>
          </p:nvPr>
        </p:nvSpPr>
        <p:spPr>
          <a:xfrm>
            <a:off x="558800" y="914400"/>
            <a:ext cx="11068051" cy="5029200"/>
          </a:xfrm>
        </p:spPr>
        <p:txBody>
          <a:bodyPr/>
          <a:lstStyle>
            <a:lvl1pPr>
              <a:lnSpc>
                <a:spcPct val="100000"/>
              </a:lnSpc>
              <a:spcAft>
                <a:spcPts val="319"/>
              </a:spcAft>
              <a:defRPr>
                <a:solidFill>
                  <a:schemeClr val="bg2">
                    <a:lumMod val="75000"/>
                  </a:schemeClr>
                </a:solidFill>
              </a:defRPr>
            </a:lvl1pPr>
            <a:lvl2pPr marL="195170" indent="-136283">
              <a:lnSpc>
                <a:spcPct val="100000"/>
              </a:lnSpc>
              <a:spcAft>
                <a:spcPts val="319"/>
              </a:spcAft>
              <a:tabLst>
                <a:tab pos="191805" algn="l"/>
              </a:tabLst>
              <a:defRPr/>
            </a:lvl2pPr>
            <a:lvl3pPr>
              <a:lnSpc>
                <a:spcPct val="100000"/>
              </a:lnSpc>
              <a:spcAft>
                <a:spcPts val="319"/>
              </a:spcAft>
              <a:defRPr/>
            </a:lvl3pPr>
            <a:lvl4pPr marL="471100" indent="-90855">
              <a:lnSpc>
                <a:spcPct val="100000"/>
              </a:lnSpc>
              <a:spcAft>
                <a:spcPts val="319"/>
              </a:spcAft>
              <a:buClr>
                <a:schemeClr val="tx1"/>
              </a:buClr>
              <a:buFont typeface="Arial" panose="020B0604020202020204" pitchFamily="34" charset="0"/>
              <a:buChar char="•"/>
              <a:tabLst/>
              <a:defRPr/>
            </a:lvl4pPr>
            <a:lvl5pPr marL="762172" indent="-99268">
              <a:lnSpc>
                <a:spcPct val="100000"/>
              </a:lnSpc>
              <a:spcAft>
                <a:spcPts val="319"/>
              </a:spcAft>
              <a:buClr>
                <a:schemeClr val="tx1"/>
              </a:buClr>
              <a:buFont typeface="Police système"/>
              <a:buChar char="-"/>
              <a:tabLst/>
              <a:defRPr sz="1060"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Tree>
    <p:extLst>
      <p:ext uri="{BB962C8B-B14F-4D97-AF65-F5344CB8AC3E}">
        <p14:creationId xmlns:p14="http://schemas.microsoft.com/office/powerpoint/2010/main" val="290825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re powerpoint">
    <p:spTree>
      <p:nvGrpSpPr>
        <p:cNvPr id="1" name=""/>
        <p:cNvGrpSpPr/>
        <p:nvPr/>
      </p:nvGrpSpPr>
      <p:grpSpPr>
        <a:xfrm>
          <a:off x="0" y="0"/>
          <a:ext cx="0" cy="0"/>
          <a:chOff x="0" y="0"/>
          <a:chExt cx="0" cy="0"/>
        </a:xfrm>
      </p:grpSpPr>
      <p:pic>
        <p:nvPicPr>
          <p:cNvPr id="16" name="Imagen 15"/>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12192000" cy="6067200"/>
          </a:xfrm>
          <a:prstGeom prst="rect">
            <a:avLst/>
          </a:prstGeom>
        </p:spPr>
      </p:pic>
      <p:sp>
        <p:nvSpPr>
          <p:cNvPr id="2" name="Title 1"/>
          <p:cNvSpPr>
            <a:spLocks noGrp="1"/>
          </p:cNvSpPr>
          <p:nvPr>
            <p:ph type="ctrTitle" hasCustomPrompt="1"/>
          </p:nvPr>
        </p:nvSpPr>
        <p:spPr>
          <a:xfrm>
            <a:off x="570523" y="2813764"/>
            <a:ext cx="11366295" cy="1083373"/>
          </a:xfrm>
          <a:prstGeom prst="rect">
            <a:avLst/>
          </a:prstGeom>
        </p:spPr>
        <p:txBody>
          <a:bodyPr anchor="b" anchorCtr="0">
            <a:noAutofit/>
          </a:bodyPr>
          <a:lstStyle>
            <a:lvl1pPr algn="l">
              <a:defRPr sz="3467" b="1" cap="all" baseline="0">
                <a:solidFill>
                  <a:schemeClr val="bg1"/>
                </a:solidFill>
              </a:defRPr>
            </a:lvl1pPr>
          </a:lstStyle>
          <a:p>
            <a:r>
              <a:rPr lang="en-GB" noProof="0" dirty="0"/>
              <a:t>MODIFY THE TITLE</a:t>
            </a:r>
          </a:p>
        </p:txBody>
      </p:sp>
      <p:sp>
        <p:nvSpPr>
          <p:cNvPr id="3" name="Subtitle 2"/>
          <p:cNvSpPr>
            <a:spLocks noGrp="1"/>
          </p:cNvSpPr>
          <p:nvPr>
            <p:ph type="subTitle" idx="1" hasCustomPrompt="1"/>
          </p:nvPr>
        </p:nvSpPr>
        <p:spPr>
          <a:xfrm>
            <a:off x="570524" y="3946528"/>
            <a:ext cx="11366293" cy="714041"/>
          </a:xfrm>
          <a:prstGeom prst="rect">
            <a:avLst/>
          </a:prstGeom>
        </p:spPr>
        <p:txBody>
          <a:bodyPr>
            <a:noAutofit/>
          </a:bodyPr>
          <a:lstStyle>
            <a:lvl1pPr marL="0" indent="0" algn="l">
              <a:buNone/>
              <a:defRPr sz="2133" cap="all" baseline="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GB" dirty="0"/>
              <a:t>MODIFY THE </a:t>
            </a:r>
            <a:r>
              <a:rPr lang="en-GB" noProof="0" dirty="0"/>
              <a:t>SUBTITLE</a:t>
            </a:r>
          </a:p>
        </p:txBody>
      </p:sp>
      <p:sp>
        <p:nvSpPr>
          <p:cNvPr id="25" name="Slide Number Placeholder 5">
            <a:extLst>
              <a:ext uri="{FF2B5EF4-FFF2-40B4-BE49-F238E27FC236}">
                <a16:creationId xmlns:a16="http://schemas.microsoft.com/office/drawing/2014/main" id="{ACE4C824-7E57-3C41-8B38-BE3896413E34}"/>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0" name="Espace réservé du pied de page 3">
            <a:extLst>
              <a:ext uri="{FF2B5EF4-FFF2-40B4-BE49-F238E27FC236}">
                <a16:creationId xmlns:a16="http://schemas.microsoft.com/office/drawing/2014/main" id="{D5F2CE03-CC3F-1343-B851-00D6965C6EA2}"/>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1" name="Espace réservé de la date 4">
            <a:extLst>
              <a:ext uri="{FF2B5EF4-FFF2-40B4-BE49-F238E27FC236}">
                <a16:creationId xmlns:a16="http://schemas.microsoft.com/office/drawing/2014/main" id="{C705D11E-1D52-CD41-B20A-B38047EC47D4}"/>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CF0E2380-6495-4ECD-937C-11BB6FFABBE4}" type="datetime1">
              <a:rPr lang="es-ES" smtClean="0"/>
              <a:t>30/09/2026</a:t>
            </a:fld>
            <a:endParaRPr lang="fr-FR" dirty="0"/>
          </a:p>
        </p:txBody>
      </p:sp>
      <p:pic>
        <p:nvPicPr>
          <p:cNvPr id="13" name="Picture 2" descr="D:\Users\lecheva1\Desktop\Communication\Societe\Logo\White version\logo Thales Alenia Space-Leonardo-toutBlanc-01.png"/>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10175810" y="554387"/>
            <a:ext cx="1284671" cy="563879"/>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descr="logo THALES_Spanish GEO QKD_MANUAL.pdf - Adobe Acrobat Reader DC"/>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7046271" y="554389"/>
            <a:ext cx="1199936" cy="568329"/>
          </a:xfrm>
          <a:prstGeom prst="rect">
            <a:avLst/>
          </a:prstGeom>
        </p:spPr>
      </p:pic>
      <p:cxnSp>
        <p:nvCxnSpPr>
          <p:cNvPr id="21" name="Connecteur droit 13">
            <a:extLst>
              <a:ext uri="{FF2B5EF4-FFF2-40B4-BE49-F238E27FC236}">
                <a16:creationId xmlns:a16="http://schemas.microsoft.com/office/drawing/2014/main" id="{13DBCDC0-9366-494B-A426-F2F7C6FD3CFF}"/>
              </a:ext>
            </a:extLst>
          </p:cNvPr>
          <p:cNvCxnSpPr/>
          <p:nvPr userDrawn="1"/>
        </p:nvCxnSpPr>
        <p:spPr>
          <a:xfrm>
            <a:off x="5197231" y="0"/>
            <a:ext cx="0" cy="2774461"/>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pic>
        <p:nvPicPr>
          <p:cNvPr id="15" name="Imagen 14"/>
          <p:cNvPicPr/>
          <p:nvPr userDrawn="1"/>
        </p:nvPicPr>
        <p:blipFill>
          <a:blip r:embed="rId5" cstate="screen">
            <a:extLst>
              <a:ext uri="{28A0092B-C50C-407E-A947-70E740481C1C}">
                <a14:useLocalDpi xmlns:a14="http://schemas.microsoft.com/office/drawing/2010/main"/>
              </a:ext>
            </a:extLst>
          </a:blip>
          <a:stretch>
            <a:fillRect/>
          </a:stretch>
        </p:blipFill>
        <p:spPr>
          <a:xfrm>
            <a:off x="570523" y="554387"/>
            <a:ext cx="6475747" cy="568331"/>
          </a:xfrm>
          <a:prstGeom prst="rect">
            <a:avLst/>
          </a:prstGeom>
        </p:spPr>
      </p:pic>
    </p:spTree>
    <p:extLst>
      <p:ext uri="{BB962C8B-B14F-4D97-AF65-F5344CB8AC3E}">
        <p14:creationId xmlns:p14="http://schemas.microsoft.com/office/powerpoint/2010/main" val="1987219063"/>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guide id="3" orient="horz" pos="297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powerpoint2">
    <p:spTree>
      <p:nvGrpSpPr>
        <p:cNvPr id="1" name=""/>
        <p:cNvGrpSpPr/>
        <p:nvPr/>
      </p:nvGrpSpPr>
      <p:grpSpPr>
        <a:xfrm>
          <a:off x="0" y="0"/>
          <a:ext cx="0" cy="0"/>
          <a:chOff x="0" y="0"/>
          <a:chExt cx="0" cy="0"/>
        </a:xfrm>
      </p:grpSpPr>
      <p:sp>
        <p:nvSpPr>
          <p:cNvPr id="19" name="Espace réservé pour une image  4">
            <a:extLst>
              <a:ext uri="{FF2B5EF4-FFF2-40B4-BE49-F238E27FC236}">
                <a16:creationId xmlns:a16="http://schemas.microsoft.com/office/drawing/2014/main" id="{8B40A96F-7B25-1C41-A623-57A881512D5C}"/>
              </a:ext>
            </a:extLst>
          </p:cNvPr>
          <p:cNvSpPr>
            <a:spLocks noGrp="1"/>
          </p:cNvSpPr>
          <p:nvPr>
            <p:ph type="pic" sz="quarter" idx="10" hasCustomPrompt="1"/>
          </p:nvPr>
        </p:nvSpPr>
        <p:spPr>
          <a:xfrm>
            <a:off x="1" y="1"/>
            <a:ext cx="12192000" cy="6059055"/>
          </a:xfrm>
          <a:prstGeom prst="rect">
            <a:avLst/>
          </a:prstGeom>
          <a:solidFill>
            <a:schemeClr val="bg1">
              <a:lumMod val="85000"/>
            </a:schemeClr>
          </a:solidFill>
        </p:spPr>
        <p:txBody>
          <a:bodyPr anchor="ctr" anchorCtr="0">
            <a:normAutofit/>
          </a:bodyPr>
          <a:lstStyle>
            <a:lvl1pPr marL="0" indent="0" algn="ctr">
              <a:buFontTx/>
              <a:buNone/>
              <a:defRPr sz="1600"/>
            </a:lvl1pPr>
          </a:lstStyle>
          <a:p>
            <a:r>
              <a:rPr lang="fr-FR" dirty="0"/>
              <a:t>Picture</a:t>
            </a:r>
          </a:p>
        </p:txBody>
      </p:sp>
      <p:sp>
        <p:nvSpPr>
          <p:cNvPr id="20" name="Title 1">
            <a:extLst>
              <a:ext uri="{FF2B5EF4-FFF2-40B4-BE49-F238E27FC236}">
                <a16:creationId xmlns:a16="http://schemas.microsoft.com/office/drawing/2014/main" id="{DAD8A5DC-5D6E-314D-BBE0-0130CF0C0A7B}"/>
              </a:ext>
            </a:extLst>
          </p:cNvPr>
          <p:cNvSpPr>
            <a:spLocks noGrp="1"/>
          </p:cNvSpPr>
          <p:nvPr>
            <p:ph type="ctrTitle" hasCustomPrompt="1"/>
          </p:nvPr>
        </p:nvSpPr>
        <p:spPr>
          <a:xfrm>
            <a:off x="570523" y="2813764"/>
            <a:ext cx="11153644" cy="1083373"/>
          </a:xfrm>
          <a:prstGeom prst="rect">
            <a:avLst/>
          </a:prstGeom>
        </p:spPr>
        <p:txBody>
          <a:bodyPr anchor="b" anchorCtr="0">
            <a:noAutofit/>
          </a:bodyPr>
          <a:lstStyle>
            <a:lvl1pPr algn="l">
              <a:defRPr sz="3467" b="1" cap="all" baseline="0">
                <a:solidFill>
                  <a:schemeClr val="bg1"/>
                </a:solidFill>
              </a:defRPr>
            </a:lvl1pPr>
          </a:lstStyle>
          <a:p>
            <a:r>
              <a:rPr lang="en-GB" noProof="0" dirty="0"/>
              <a:t>MODIFY THE TITLE</a:t>
            </a:r>
          </a:p>
        </p:txBody>
      </p:sp>
      <p:sp>
        <p:nvSpPr>
          <p:cNvPr id="21" name="Subtitle 2">
            <a:extLst>
              <a:ext uri="{FF2B5EF4-FFF2-40B4-BE49-F238E27FC236}">
                <a16:creationId xmlns:a16="http://schemas.microsoft.com/office/drawing/2014/main" id="{4A09CB7B-DF7C-6D41-BA7F-6912A4B9E116}"/>
              </a:ext>
            </a:extLst>
          </p:cNvPr>
          <p:cNvSpPr>
            <a:spLocks noGrp="1"/>
          </p:cNvSpPr>
          <p:nvPr>
            <p:ph type="subTitle" idx="1" hasCustomPrompt="1"/>
          </p:nvPr>
        </p:nvSpPr>
        <p:spPr>
          <a:xfrm>
            <a:off x="570524" y="3946528"/>
            <a:ext cx="11153643" cy="714041"/>
          </a:xfrm>
          <a:prstGeom prst="rect">
            <a:avLst/>
          </a:prstGeom>
        </p:spPr>
        <p:txBody>
          <a:bodyPr>
            <a:noAutofit/>
          </a:bodyPr>
          <a:lstStyle>
            <a:lvl1pPr marL="0" indent="0" algn="l">
              <a:buNone/>
              <a:defRPr sz="2133" cap="all" baseline="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GB" noProof="0" dirty="0"/>
              <a:t>MODIFY THE SUBTITLE</a:t>
            </a:r>
          </a:p>
        </p:txBody>
      </p:sp>
      <p:sp>
        <p:nvSpPr>
          <p:cNvPr id="24" name="Slide Number Placeholder 5">
            <a:extLst>
              <a:ext uri="{FF2B5EF4-FFF2-40B4-BE49-F238E27FC236}">
                <a16:creationId xmlns:a16="http://schemas.microsoft.com/office/drawing/2014/main" id="{712E7B19-3C9D-7B43-8288-55194F984275}"/>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8" name="Espace réservé du pied de page 3">
            <a:extLst>
              <a:ext uri="{FF2B5EF4-FFF2-40B4-BE49-F238E27FC236}">
                <a16:creationId xmlns:a16="http://schemas.microsoft.com/office/drawing/2014/main" id="{4A8B1ED9-30C3-0B4E-AEFF-2A726B2EA990}"/>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9" name="Espace réservé de la date 4">
            <a:extLst>
              <a:ext uri="{FF2B5EF4-FFF2-40B4-BE49-F238E27FC236}">
                <a16:creationId xmlns:a16="http://schemas.microsoft.com/office/drawing/2014/main" id="{9D218E1B-BFBD-C04A-8C30-7C7ADFB395ED}"/>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E95E32DA-793C-4471-AE1E-3FA6AD79324C}" type="datetime1">
              <a:rPr lang="es-ES" smtClean="0"/>
              <a:t>30/09/2026</a:t>
            </a:fld>
            <a:endParaRPr lang="fr-FR" dirty="0"/>
          </a:p>
        </p:txBody>
      </p:sp>
      <p:pic>
        <p:nvPicPr>
          <p:cNvPr id="10" name="Picture 2" descr="D:\Users\lecheva1\Desktop\Communication\Societe\Logo\White version\logo Thales Alenia Space-Leonardo-toutBlanc-01.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515579" y="576827"/>
            <a:ext cx="2405859" cy="1056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necteur droit 10">
            <a:extLst>
              <a:ext uri="{FF2B5EF4-FFF2-40B4-BE49-F238E27FC236}">
                <a16:creationId xmlns:a16="http://schemas.microsoft.com/office/drawing/2014/main" id="{13DBCDC0-9366-494B-A426-F2F7C6FD3CFF}"/>
              </a:ext>
            </a:extLst>
          </p:cNvPr>
          <p:cNvCxnSpPr/>
          <p:nvPr userDrawn="1"/>
        </p:nvCxnSpPr>
        <p:spPr>
          <a:xfrm>
            <a:off x="5197231" y="0"/>
            <a:ext cx="0" cy="2774461"/>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36905"/>
      </p:ext>
    </p:extLst>
  </p:cSld>
  <p:clrMapOvr>
    <a:masterClrMapping/>
  </p:clrMapOvr>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rtie1">
    <p:spTree>
      <p:nvGrpSpPr>
        <p:cNvPr id="1" name=""/>
        <p:cNvGrpSpPr/>
        <p:nvPr/>
      </p:nvGrpSpPr>
      <p:grpSpPr>
        <a:xfrm>
          <a:off x="0" y="0"/>
          <a:ext cx="0" cy="0"/>
          <a:chOff x="0" y="0"/>
          <a:chExt cx="0" cy="0"/>
        </a:xfrm>
      </p:grpSpPr>
      <p:pic>
        <p:nvPicPr>
          <p:cNvPr id="3" name="Image 2" descr="Une image contenant montagne, ciel, extérieur, crépuscule&#10;&#10;&#10;&#10;Description générée automatiquement">
            <a:extLst>
              <a:ext uri="{FF2B5EF4-FFF2-40B4-BE49-F238E27FC236}">
                <a16:creationId xmlns:a16="http://schemas.microsoft.com/office/drawing/2014/main" id="{D8D8BCE7-8ACC-DF4A-870F-D2D9A34DCE25}"/>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059055"/>
          </a:xfrm>
          <a:prstGeom prst="rect">
            <a:avLst/>
          </a:prstGeom>
        </p:spPr>
      </p:pic>
      <p:cxnSp>
        <p:nvCxnSpPr>
          <p:cNvPr id="18" name="Connecteur droit 17">
            <a:extLst>
              <a:ext uri="{FF2B5EF4-FFF2-40B4-BE49-F238E27FC236}">
                <a16:creationId xmlns:a16="http://schemas.microsoft.com/office/drawing/2014/main" id="{5F3F7180-DD24-FF49-9AB1-769F86C95CC7}"/>
              </a:ext>
            </a:extLst>
          </p:cNvPr>
          <p:cNvCxnSpPr/>
          <p:nvPr userDrawn="1"/>
        </p:nvCxnSpPr>
        <p:spPr>
          <a:xfrm>
            <a:off x="2768664" y="-19664"/>
            <a:ext cx="0" cy="2688000"/>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D6D08126-076C-8542-BEF8-1A0229DD83CC}"/>
              </a:ext>
            </a:extLst>
          </p:cNvPr>
          <p:cNvCxnSpPr>
            <a:cxnSpLocks/>
          </p:cNvCxnSpPr>
          <p:nvPr userDrawn="1"/>
        </p:nvCxnSpPr>
        <p:spPr>
          <a:xfrm flipV="1">
            <a:off x="7583196" y="4483872"/>
            <a:ext cx="0" cy="1816161"/>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sp>
        <p:nvSpPr>
          <p:cNvPr id="30" name="Slide Number Placeholder 5">
            <a:extLst>
              <a:ext uri="{FF2B5EF4-FFF2-40B4-BE49-F238E27FC236}">
                <a16:creationId xmlns:a16="http://schemas.microsoft.com/office/drawing/2014/main" id="{E1DEFBB9-8B25-0241-A652-AA98D62457FA}"/>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0" name="Espace réservé du pied de page 3">
            <a:extLst>
              <a:ext uri="{FF2B5EF4-FFF2-40B4-BE49-F238E27FC236}">
                <a16:creationId xmlns:a16="http://schemas.microsoft.com/office/drawing/2014/main" id="{6276C738-AF82-264D-8B57-29E090FD6852}"/>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1" name="Espace réservé de la date 4">
            <a:extLst>
              <a:ext uri="{FF2B5EF4-FFF2-40B4-BE49-F238E27FC236}">
                <a16:creationId xmlns:a16="http://schemas.microsoft.com/office/drawing/2014/main" id="{D1187BC7-B273-4440-9CB8-F9168AF3983E}"/>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3B7B57F8-CDB9-4E3E-9350-E297F188B230}" type="datetime1">
              <a:rPr lang="es-ES" smtClean="0"/>
              <a:t>30/09/2026</a:t>
            </a:fld>
            <a:endParaRPr lang="fr-FR" dirty="0"/>
          </a:p>
        </p:txBody>
      </p:sp>
      <p:sp>
        <p:nvSpPr>
          <p:cNvPr id="12" name="Title 1">
            <a:extLst>
              <a:ext uri="{FF2B5EF4-FFF2-40B4-BE49-F238E27FC236}">
                <a16:creationId xmlns:a16="http://schemas.microsoft.com/office/drawing/2014/main" id="{D3896579-3B38-3145-83E1-261082AB960B}"/>
              </a:ext>
            </a:extLst>
          </p:cNvPr>
          <p:cNvSpPr>
            <a:spLocks noGrp="1"/>
          </p:cNvSpPr>
          <p:nvPr>
            <p:ph type="ctrTitle" hasCustomPrompt="1"/>
          </p:nvPr>
        </p:nvSpPr>
        <p:spPr>
          <a:xfrm>
            <a:off x="570523" y="2813764"/>
            <a:ext cx="11153644" cy="1083373"/>
          </a:xfrm>
          <a:prstGeom prst="rect">
            <a:avLst/>
          </a:prstGeom>
        </p:spPr>
        <p:txBody>
          <a:bodyPr anchor="b" anchorCtr="0">
            <a:noAutofit/>
          </a:bodyPr>
          <a:lstStyle>
            <a:lvl1pPr algn="l">
              <a:defRPr sz="3467" b="1" cap="all" baseline="0">
                <a:solidFill>
                  <a:schemeClr val="bg1"/>
                </a:solidFill>
              </a:defRPr>
            </a:lvl1pPr>
          </a:lstStyle>
          <a:p>
            <a:r>
              <a:rPr lang="fr-FR"/>
              <a:t>MODIFY THE TITLE</a:t>
            </a:r>
            <a:endParaRPr lang="en-US" dirty="0"/>
          </a:p>
        </p:txBody>
      </p:sp>
      <p:sp>
        <p:nvSpPr>
          <p:cNvPr id="13" name="Subtitle 2">
            <a:extLst>
              <a:ext uri="{FF2B5EF4-FFF2-40B4-BE49-F238E27FC236}">
                <a16:creationId xmlns:a16="http://schemas.microsoft.com/office/drawing/2014/main" id="{18F0EEB9-F6F9-8749-92F6-B013862DC4F5}"/>
              </a:ext>
            </a:extLst>
          </p:cNvPr>
          <p:cNvSpPr>
            <a:spLocks noGrp="1"/>
          </p:cNvSpPr>
          <p:nvPr>
            <p:ph type="subTitle" idx="1" hasCustomPrompt="1"/>
          </p:nvPr>
        </p:nvSpPr>
        <p:spPr>
          <a:xfrm>
            <a:off x="570524" y="3946528"/>
            <a:ext cx="11153643" cy="714041"/>
          </a:xfrm>
          <a:prstGeom prst="rect">
            <a:avLst/>
          </a:prstGeom>
        </p:spPr>
        <p:txBody>
          <a:bodyPr>
            <a:noAutofit/>
          </a:bodyPr>
          <a:lstStyle>
            <a:lvl1pPr marL="0" indent="0" algn="l">
              <a:buNone/>
              <a:defRPr sz="2133" cap="all" baseline="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fr-FR"/>
              <a:t>MODIFY THE SUBTITLE</a:t>
            </a:r>
            <a:endParaRPr lang="en-US" dirty="0"/>
          </a:p>
        </p:txBody>
      </p:sp>
    </p:spTree>
    <p:extLst>
      <p:ext uri="{BB962C8B-B14F-4D97-AF65-F5344CB8AC3E}">
        <p14:creationId xmlns:p14="http://schemas.microsoft.com/office/powerpoint/2010/main" val="1842906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rtie2">
    <p:spTree>
      <p:nvGrpSpPr>
        <p:cNvPr id="1" name=""/>
        <p:cNvGrpSpPr/>
        <p:nvPr/>
      </p:nvGrpSpPr>
      <p:grpSpPr>
        <a:xfrm>
          <a:off x="0" y="0"/>
          <a:ext cx="0" cy="0"/>
          <a:chOff x="0" y="0"/>
          <a:chExt cx="0" cy="0"/>
        </a:xfrm>
      </p:grpSpPr>
      <p:sp>
        <p:nvSpPr>
          <p:cNvPr id="29" name="Espace réservé pour une image  4">
            <a:extLst>
              <a:ext uri="{FF2B5EF4-FFF2-40B4-BE49-F238E27FC236}">
                <a16:creationId xmlns:a16="http://schemas.microsoft.com/office/drawing/2014/main" id="{8089E82D-A104-1A4F-BED1-A659C17DB334}"/>
              </a:ext>
            </a:extLst>
          </p:cNvPr>
          <p:cNvSpPr>
            <a:spLocks noGrp="1"/>
          </p:cNvSpPr>
          <p:nvPr>
            <p:ph type="pic" sz="quarter" idx="10" hasCustomPrompt="1"/>
          </p:nvPr>
        </p:nvSpPr>
        <p:spPr>
          <a:xfrm>
            <a:off x="1" y="1"/>
            <a:ext cx="12192000" cy="6059055"/>
          </a:xfrm>
          <a:prstGeom prst="rect">
            <a:avLst/>
          </a:prstGeom>
          <a:solidFill>
            <a:schemeClr val="bg1">
              <a:lumMod val="85000"/>
            </a:schemeClr>
          </a:solidFill>
        </p:spPr>
        <p:txBody>
          <a:bodyPr anchor="ctr" anchorCtr="0">
            <a:normAutofit/>
          </a:bodyPr>
          <a:lstStyle>
            <a:lvl1pPr marL="0" indent="0" algn="ctr">
              <a:buFontTx/>
              <a:buNone/>
              <a:defRPr sz="1600"/>
            </a:lvl1pPr>
          </a:lstStyle>
          <a:p>
            <a:r>
              <a:rPr lang="fr-FR" dirty="0"/>
              <a:t>Picture</a:t>
            </a:r>
          </a:p>
        </p:txBody>
      </p:sp>
      <p:sp>
        <p:nvSpPr>
          <p:cNvPr id="27" name="Slide Number Placeholder 5">
            <a:extLst>
              <a:ext uri="{FF2B5EF4-FFF2-40B4-BE49-F238E27FC236}">
                <a16:creationId xmlns:a16="http://schemas.microsoft.com/office/drawing/2014/main" id="{B3C589DB-D4E4-984E-8420-A2D211D63548}"/>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8" name="Espace réservé du pied de page 3">
            <a:extLst>
              <a:ext uri="{FF2B5EF4-FFF2-40B4-BE49-F238E27FC236}">
                <a16:creationId xmlns:a16="http://schemas.microsoft.com/office/drawing/2014/main" id="{28E01617-6E3A-394A-80D5-D69A4491E6A1}"/>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9" name="Espace réservé de la date 4">
            <a:extLst>
              <a:ext uri="{FF2B5EF4-FFF2-40B4-BE49-F238E27FC236}">
                <a16:creationId xmlns:a16="http://schemas.microsoft.com/office/drawing/2014/main" id="{58EB5A2E-23E7-2A42-997C-EB75B79D8A5F}"/>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D3E5E1F7-DBDB-459E-AF66-BAA7975B39FE}" type="datetime1">
              <a:rPr lang="es-ES" smtClean="0"/>
              <a:t>30/09/2026</a:t>
            </a:fld>
            <a:endParaRPr lang="fr-FR" dirty="0"/>
          </a:p>
        </p:txBody>
      </p:sp>
      <p:sp>
        <p:nvSpPr>
          <p:cNvPr id="10" name="Title 1">
            <a:extLst>
              <a:ext uri="{FF2B5EF4-FFF2-40B4-BE49-F238E27FC236}">
                <a16:creationId xmlns:a16="http://schemas.microsoft.com/office/drawing/2014/main" id="{1E243449-8CCB-9443-B91B-81A1CB8851DA}"/>
              </a:ext>
            </a:extLst>
          </p:cNvPr>
          <p:cNvSpPr>
            <a:spLocks noGrp="1"/>
          </p:cNvSpPr>
          <p:nvPr>
            <p:ph type="ctrTitle" hasCustomPrompt="1"/>
          </p:nvPr>
        </p:nvSpPr>
        <p:spPr>
          <a:xfrm>
            <a:off x="570523" y="2813764"/>
            <a:ext cx="11153644" cy="1083373"/>
          </a:xfrm>
          <a:prstGeom prst="rect">
            <a:avLst/>
          </a:prstGeom>
        </p:spPr>
        <p:txBody>
          <a:bodyPr anchor="b" anchorCtr="0">
            <a:noAutofit/>
          </a:bodyPr>
          <a:lstStyle>
            <a:lvl1pPr algn="l">
              <a:defRPr sz="3467" b="1" cap="all" baseline="0">
                <a:solidFill>
                  <a:schemeClr val="bg1"/>
                </a:solidFill>
              </a:defRPr>
            </a:lvl1pPr>
          </a:lstStyle>
          <a:p>
            <a:r>
              <a:rPr lang="fr-FR"/>
              <a:t>MODIFY THE TITLE</a:t>
            </a:r>
            <a:endParaRPr lang="en-US" dirty="0"/>
          </a:p>
        </p:txBody>
      </p:sp>
      <p:sp>
        <p:nvSpPr>
          <p:cNvPr id="11" name="Subtitle 2">
            <a:extLst>
              <a:ext uri="{FF2B5EF4-FFF2-40B4-BE49-F238E27FC236}">
                <a16:creationId xmlns:a16="http://schemas.microsoft.com/office/drawing/2014/main" id="{0B4FCECD-3C19-CB4F-94F0-0B31B8831732}"/>
              </a:ext>
            </a:extLst>
          </p:cNvPr>
          <p:cNvSpPr>
            <a:spLocks noGrp="1"/>
          </p:cNvSpPr>
          <p:nvPr>
            <p:ph type="subTitle" idx="1" hasCustomPrompt="1"/>
          </p:nvPr>
        </p:nvSpPr>
        <p:spPr>
          <a:xfrm>
            <a:off x="570524" y="3946528"/>
            <a:ext cx="11153643" cy="714041"/>
          </a:xfrm>
          <a:prstGeom prst="rect">
            <a:avLst/>
          </a:prstGeom>
        </p:spPr>
        <p:txBody>
          <a:bodyPr>
            <a:noAutofit/>
          </a:bodyPr>
          <a:lstStyle>
            <a:lvl1pPr marL="0" indent="0" algn="l">
              <a:buNone/>
              <a:defRPr sz="2133" cap="all" baseline="0">
                <a:solidFill>
                  <a:schemeClr val="bg1"/>
                </a:solidFill>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fr-FR"/>
              <a:t>MODIFY THE SUBTITLE</a:t>
            </a:r>
            <a:endParaRPr lang="en-US" dirty="0"/>
          </a:p>
        </p:txBody>
      </p:sp>
      <p:cxnSp>
        <p:nvCxnSpPr>
          <p:cNvPr id="12" name="Connecteur droit 11">
            <a:extLst>
              <a:ext uri="{FF2B5EF4-FFF2-40B4-BE49-F238E27FC236}">
                <a16:creationId xmlns:a16="http://schemas.microsoft.com/office/drawing/2014/main" id="{5F3F7180-DD24-FF49-9AB1-769F86C95CC7}"/>
              </a:ext>
            </a:extLst>
          </p:cNvPr>
          <p:cNvCxnSpPr/>
          <p:nvPr userDrawn="1"/>
        </p:nvCxnSpPr>
        <p:spPr>
          <a:xfrm>
            <a:off x="2768664" y="-19664"/>
            <a:ext cx="0" cy="2688000"/>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6D08126-076C-8542-BEF8-1A0229DD83CC}"/>
              </a:ext>
            </a:extLst>
          </p:cNvPr>
          <p:cNvCxnSpPr>
            <a:cxnSpLocks/>
          </p:cNvCxnSpPr>
          <p:nvPr userDrawn="1"/>
        </p:nvCxnSpPr>
        <p:spPr>
          <a:xfrm flipV="1">
            <a:off x="7583196" y="4483872"/>
            <a:ext cx="0" cy="1816161"/>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7320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Slide Number Placeholder 5">
            <a:extLst>
              <a:ext uri="{FF2B5EF4-FFF2-40B4-BE49-F238E27FC236}">
                <a16:creationId xmlns:a16="http://schemas.microsoft.com/office/drawing/2014/main" id="{B3C589DB-D4E4-984E-8420-A2D211D63548}"/>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8" name="Espace réservé du pied de page 3">
            <a:extLst>
              <a:ext uri="{FF2B5EF4-FFF2-40B4-BE49-F238E27FC236}">
                <a16:creationId xmlns:a16="http://schemas.microsoft.com/office/drawing/2014/main" id="{28E01617-6E3A-394A-80D5-D69A4491E6A1}"/>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9" name="Espace réservé de la date 4">
            <a:extLst>
              <a:ext uri="{FF2B5EF4-FFF2-40B4-BE49-F238E27FC236}">
                <a16:creationId xmlns:a16="http://schemas.microsoft.com/office/drawing/2014/main" id="{58EB5A2E-23E7-2A42-997C-EB75B79D8A5F}"/>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ACEA39BE-2848-4BF9-B60F-22B7FC827B8F}" type="datetime1">
              <a:rPr lang="es-ES" smtClean="0"/>
              <a:t>30/09/2026</a:t>
            </a:fld>
            <a:endParaRPr lang="fr-FR" dirty="0"/>
          </a:p>
        </p:txBody>
      </p:sp>
      <p:sp>
        <p:nvSpPr>
          <p:cNvPr id="2" name="Rectangle 1">
            <a:extLst>
              <a:ext uri="{FF2B5EF4-FFF2-40B4-BE49-F238E27FC236}">
                <a16:creationId xmlns:a16="http://schemas.microsoft.com/office/drawing/2014/main" id="{BD198752-6699-BC46-98FD-A5A760C7E2BB}"/>
              </a:ext>
            </a:extLst>
          </p:cNvPr>
          <p:cNvSpPr/>
          <p:nvPr userDrawn="1"/>
        </p:nvSpPr>
        <p:spPr>
          <a:xfrm>
            <a:off x="0" y="0"/>
            <a:ext cx="12192000" cy="6068291"/>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p>
        </p:txBody>
      </p:sp>
      <p:cxnSp>
        <p:nvCxnSpPr>
          <p:cNvPr id="11" name="Connecteur droit 10">
            <a:extLst>
              <a:ext uri="{FF2B5EF4-FFF2-40B4-BE49-F238E27FC236}">
                <a16:creationId xmlns:a16="http://schemas.microsoft.com/office/drawing/2014/main" id="{86FEC107-B454-B346-BF1F-994085114CFC}"/>
              </a:ext>
            </a:extLst>
          </p:cNvPr>
          <p:cNvCxnSpPr>
            <a:cxnSpLocks/>
          </p:cNvCxnSpPr>
          <p:nvPr userDrawn="1"/>
        </p:nvCxnSpPr>
        <p:spPr>
          <a:xfrm>
            <a:off x="1510073" y="0"/>
            <a:ext cx="0" cy="650240"/>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sp>
        <p:nvSpPr>
          <p:cNvPr id="10" name="Titre 11">
            <a:extLst>
              <a:ext uri="{FF2B5EF4-FFF2-40B4-BE49-F238E27FC236}">
                <a16:creationId xmlns:a16="http://schemas.microsoft.com/office/drawing/2014/main" id="{DE94CFF2-2B8A-413D-A48B-5769B4CE0DFF}"/>
              </a:ext>
            </a:extLst>
          </p:cNvPr>
          <p:cNvSpPr>
            <a:spLocks noGrp="1"/>
          </p:cNvSpPr>
          <p:nvPr>
            <p:ph type="title" hasCustomPrompt="1"/>
          </p:nvPr>
        </p:nvSpPr>
        <p:spPr>
          <a:xfrm>
            <a:off x="685230" y="895324"/>
            <a:ext cx="6121081" cy="650240"/>
          </a:xfrm>
          <a:prstGeom prst="rect">
            <a:avLst/>
          </a:prstGeom>
        </p:spPr>
        <p:txBody>
          <a:bodyPr/>
          <a:lstStyle>
            <a:lvl1pPr>
              <a:defRPr sz="4267" baseline="0">
                <a:solidFill>
                  <a:schemeClr val="bg1"/>
                </a:solidFill>
              </a:defRPr>
            </a:lvl1pPr>
          </a:lstStyle>
          <a:p>
            <a:r>
              <a:rPr lang="fr-FR" dirty="0"/>
              <a:t>TABLE OF CONTENTS</a:t>
            </a:r>
          </a:p>
        </p:txBody>
      </p:sp>
    </p:spTree>
    <p:extLst>
      <p:ext uri="{BB962C8B-B14F-4D97-AF65-F5344CB8AC3E}">
        <p14:creationId xmlns:p14="http://schemas.microsoft.com/office/powerpoint/2010/main" val="41525451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contenu 1">
    <p:spTree>
      <p:nvGrpSpPr>
        <p:cNvPr id="1" name=""/>
        <p:cNvGrpSpPr/>
        <p:nvPr/>
      </p:nvGrpSpPr>
      <p:grpSpPr>
        <a:xfrm>
          <a:off x="0" y="0"/>
          <a:ext cx="0" cy="0"/>
          <a:chOff x="0" y="0"/>
          <a:chExt cx="0" cy="0"/>
        </a:xfrm>
      </p:grpSpPr>
      <p:cxnSp>
        <p:nvCxnSpPr>
          <p:cNvPr id="24" name="Connecteur droit 23">
            <a:extLst>
              <a:ext uri="{FF2B5EF4-FFF2-40B4-BE49-F238E27FC236}">
                <a16:creationId xmlns:a16="http://schemas.microsoft.com/office/drawing/2014/main" id="{2156A9E9-6EBC-2D4C-B65A-852772E27B15}"/>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9" name="Slide Number Placeholder 5">
            <a:extLst>
              <a:ext uri="{FF2B5EF4-FFF2-40B4-BE49-F238E27FC236}">
                <a16:creationId xmlns:a16="http://schemas.microsoft.com/office/drawing/2014/main" id="{D9183778-EC11-E745-97D2-D504C1D2645E}"/>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6" name="Espace réservé du pied de page 3">
            <a:extLst>
              <a:ext uri="{FF2B5EF4-FFF2-40B4-BE49-F238E27FC236}">
                <a16:creationId xmlns:a16="http://schemas.microsoft.com/office/drawing/2014/main" id="{A66D0CD3-9DBB-074D-ABF8-1F0963A2668B}"/>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7" name="Espace réservé de la date 4">
            <a:extLst>
              <a:ext uri="{FF2B5EF4-FFF2-40B4-BE49-F238E27FC236}">
                <a16:creationId xmlns:a16="http://schemas.microsoft.com/office/drawing/2014/main" id="{68F0D93D-1B76-9D4F-87FE-D572FBEBB3D6}"/>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67C8BD1C-A0A9-4CF6-9D5D-7B8D4F860249}" type="datetime1">
              <a:rPr lang="es-ES" smtClean="0"/>
              <a:t>30/09/2026</a:t>
            </a:fld>
            <a:endParaRPr lang="fr-FR" dirty="0"/>
          </a:p>
        </p:txBody>
      </p:sp>
      <p:sp>
        <p:nvSpPr>
          <p:cNvPr id="5" name="Espace réservé du texte 4">
            <a:extLst>
              <a:ext uri="{FF2B5EF4-FFF2-40B4-BE49-F238E27FC236}">
                <a16:creationId xmlns:a16="http://schemas.microsoft.com/office/drawing/2014/main" id="{016A72A9-0FCE-514C-845F-8C1A8EB665CF}"/>
              </a:ext>
            </a:extLst>
          </p:cNvPr>
          <p:cNvSpPr>
            <a:spLocks noGrp="1"/>
          </p:cNvSpPr>
          <p:nvPr>
            <p:ph type="body" sz="quarter" idx="10" hasCustomPrompt="1"/>
          </p:nvPr>
        </p:nvSpPr>
        <p:spPr>
          <a:xfrm>
            <a:off x="558800" y="998220"/>
            <a:ext cx="11068051" cy="5003800"/>
          </a:xfrm>
        </p:spPr>
        <p:txBody>
          <a:bodyPr/>
          <a:lstStyle>
            <a:lvl1pPr>
              <a:lnSpc>
                <a:spcPct val="100000"/>
              </a:lnSpc>
              <a:spcAft>
                <a:spcPts val="400"/>
              </a:spcAft>
              <a:defRPr/>
            </a:lvl1pPr>
            <a:lvl2pPr marL="239178" indent="-171446">
              <a:lnSpc>
                <a:spcPct val="100000"/>
              </a:lnSpc>
              <a:spcAft>
                <a:spcPts val="400"/>
              </a:spcAft>
              <a:defRPr/>
            </a:lvl2pPr>
            <a:lvl3pPr>
              <a:lnSpc>
                <a:spcPct val="100000"/>
              </a:lnSpc>
              <a:spcAft>
                <a:spcPts val="400"/>
              </a:spcAft>
              <a:defRPr/>
            </a:lvl3pPr>
            <a:lvl4pPr marL="656150" indent="-177796">
              <a:lnSpc>
                <a:spcPct val="100000"/>
              </a:lnSpc>
              <a:spcAft>
                <a:spcPts val="400"/>
              </a:spcAft>
              <a:buClr>
                <a:schemeClr val="tx1"/>
              </a:buClr>
              <a:buFont typeface="Arial" panose="020B0604020202020204" pitchFamily="34" charset="0"/>
              <a:buChar char="•"/>
              <a:tabLst/>
              <a:defRPr/>
            </a:lvl4pPr>
            <a:lvl5pPr marL="1009625" indent="-175680">
              <a:lnSpc>
                <a:spcPct val="100000"/>
              </a:lnSpc>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3" name="Titre 2"/>
          <p:cNvSpPr>
            <a:spLocks noGrp="1"/>
          </p:cNvSpPr>
          <p:nvPr>
            <p:ph type="title" hasCustomPrompt="1"/>
          </p:nvPr>
        </p:nvSpPr>
        <p:spPr>
          <a:xfrm>
            <a:off x="628579" y="238456"/>
            <a:ext cx="10988111" cy="391464"/>
          </a:xfrm>
        </p:spPr>
        <p:txBody>
          <a:bodyPr/>
          <a:lstStyle>
            <a:lvl1pPr>
              <a:lnSpc>
                <a:spcPct val="100000"/>
              </a:lnSpc>
              <a:defRPr/>
            </a:lvl1pPr>
          </a:lstStyle>
          <a:p>
            <a:pPr lvl="0"/>
            <a:r>
              <a:rPr lang="en-GB" noProof="0" dirty="0"/>
              <a:t>MODIFY THE TITLE</a:t>
            </a:r>
          </a:p>
        </p:txBody>
      </p:sp>
      <p:pic>
        <p:nvPicPr>
          <p:cNvPr id="9" name="Imagen 8" descr="logo THALES_Spanish GEO QKD_MANUAL.pdf - Adobe Acrobat Reader DC"/>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785727" y="238457"/>
            <a:ext cx="830963" cy="393572"/>
          </a:xfrm>
          <a:prstGeom prst="rect">
            <a:avLst/>
          </a:prstGeom>
        </p:spPr>
      </p:pic>
    </p:spTree>
    <p:extLst>
      <p:ext uri="{BB962C8B-B14F-4D97-AF65-F5344CB8AC3E}">
        <p14:creationId xmlns:p14="http://schemas.microsoft.com/office/powerpoint/2010/main" val="1089950375"/>
      </p:ext>
    </p:extLst>
  </p:cSld>
  <p:clrMapOvr>
    <a:masterClrMapping/>
  </p:clrMapOvr>
  <p:extLst mod="1">
    <p:ext uri="{DCECCB84-F9BA-43D5-87BE-67443E8EF086}">
      <p15:sldGuideLst xmlns:p15="http://schemas.microsoft.com/office/powerpoint/2012/main">
        <p15:guide id="1" pos="2880">
          <p15:clr>
            <a:srgbClr val="FBAE40"/>
          </p15:clr>
        </p15:guide>
        <p15:guide id="2" pos="340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et contenu img2">
    <p:spTree>
      <p:nvGrpSpPr>
        <p:cNvPr id="1" name=""/>
        <p:cNvGrpSpPr/>
        <p:nvPr/>
      </p:nvGrpSpPr>
      <p:grpSpPr>
        <a:xfrm>
          <a:off x="0" y="0"/>
          <a:ext cx="0" cy="0"/>
          <a:chOff x="0" y="0"/>
          <a:chExt cx="0" cy="0"/>
        </a:xfrm>
      </p:grpSpPr>
      <p:sp>
        <p:nvSpPr>
          <p:cNvPr id="5" name="Espace réservé pour une image  4">
            <a:extLst>
              <a:ext uri="{FF2B5EF4-FFF2-40B4-BE49-F238E27FC236}">
                <a16:creationId xmlns:a16="http://schemas.microsoft.com/office/drawing/2014/main" id="{B409DAD8-0DB0-254B-958F-E20205EB3F3E}"/>
              </a:ext>
            </a:extLst>
          </p:cNvPr>
          <p:cNvSpPr>
            <a:spLocks noGrp="1"/>
          </p:cNvSpPr>
          <p:nvPr>
            <p:ph type="pic" sz="quarter" idx="19" hasCustomPrompt="1"/>
          </p:nvPr>
        </p:nvSpPr>
        <p:spPr>
          <a:xfrm>
            <a:off x="7211487" y="1"/>
            <a:ext cx="4980516" cy="5994399"/>
          </a:xfrm>
          <a:prstGeom prst="rect">
            <a:avLst/>
          </a:prstGeom>
          <a:solidFill>
            <a:schemeClr val="bg1">
              <a:lumMod val="85000"/>
            </a:schemeClr>
          </a:solidFill>
        </p:spPr>
        <p:txBody>
          <a:bodyPr anchor="ctr" anchorCtr="0">
            <a:normAutofit/>
          </a:bodyPr>
          <a:lstStyle>
            <a:lvl1pPr marL="0" indent="0" algn="ctr">
              <a:buFontTx/>
              <a:buNone/>
              <a:defRPr sz="1600"/>
            </a:lvl1pPr>
          </a:lstStyle>
          <a:p>
            <a:r>
              <a:rPr lang="fr-FR" dirty="0"/>
              <a:t>Picture</a:t>
            </a:r>
          </a:p>
        </p:txBody>
      </p:sp>
      <p:cxnSp>
        <p:nvCxnSpPr>
          <p:cNvPr id="25" name="Connecteur droit 24">
            <a:extLst>
              <a:ext uri="{FF2B5EF4-FFF2-40B4-BE49-F238E27FC236}">
                <a16:creationId xmlns:a16="http://schemas.microsoft.com/office/drawing/2014/main" id="{15022683-08C6-044D-BC24-699776142526}"/>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1" name="Slide Number Placeholder 5">
            <a:extLst>
              <a:ext uri="{FF2B5EF4-FFF2-40B4-BE49-F238E27FC236}">
                <a16:creationId xmlns:a16="http://schemas.microsoft.com/office/drawing/2014/main" id="{BB093D2B-9C30-2A48-B2F3-080B033D1151}"/>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4" name="Espace réservé du pied de page 3">
            <a:extLst>
              <a:ext uri="{FF2B5EF4-FFF2-40B4-BE49-F238E27FC236}">
                <a16:creationId xmlns:a16="http://schemas.microsoft.com/office/drawing/2014/main" id="{F59A12EB-D8FB-034C-A082-0E325DF5DC47}"/>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6" name="Espace réservé de la date 4">
            <a:extLst>
              <a:ext uri="{FF2B5EF4-FFF2-40B4-BE49-F238E27FC236}">
                <a16:creationId xmlns:a16="http://schemas.microsoft.com/office/drawing/2014/main" id="{3273C3C0-2C29-D84B-84A8-B31093BB8080}"/>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7CCB4905-D70F-4CE0-8958-917244A26A8D}" type="datetime1">
              <a:rPr lang="es-ES" smtClean="0"/>
              <a:t>30/09/2026</a:t>
            </a:fld>
            <a:endParaRPr lang="fr-FR" dirty="0"/>
          </a:p>
        </p:txBody>
      </p:sp>
      <p:sp>
        <p:nvSpPr>
          <p:cNvPr id="8" name="Espace réservé du texte 7">
            <a:extLst>
              <a:ext uri="{FF2B5EF4-FFF2-40B4-BE49-F238E27FC236}">
                <a16:creationId xmlns:a16="http://schemas.microsoft.com/office/drawing/2014/main" id="{300D5E89-A1F7-9246-BEE2-E2A6F86DDB0A}"/>
              </a:ext>
            </a:extLst>
          </p:cNvPr>
          <p:cNvSpPr>
            <a:spLocks noGrp="1"/>
          </p:cNvSpPr>
          <p:nvPr>
            <p:ph type="body" sz="quarter" idx="20" hasCustomPrompt="1"/>
          </p:nvPr>
        </p:nvSpPr>
        <p:spPr>
          <a:xfrm>
            <a:off x="558800" y="901699"/>
            <a:ext cx="6417733" cy="5092700"/>
          </a:xfrm>
        </p:spPr>
        <p:txBody>
          <a:bodyPr/>
          <a:lstStyle>
            <a:lvl1pPr>
              <a:spcAft>
                <a:spcPts val="400"/>
              </a:spcAft>
              <a:defRPr/>
            </a:lvl1pPr>
            <a:lvl2pPr marL="241294" indent="-234945">
              <a:spcAft>
                <a:spcPts val="400"/>
              </a:spcAft>
              <a:defRPr/>
            </a:lvl2pPr>
            <a:lvl3pPr>
              <a:spcAft>
                <a:spcPts val="400"/>
              </a:spcAft>
              <a:defRPr/>
            </a:lvl3pPr>
            <a:lvl4pPr marL="592652" indent="-114297">
              <a:spcAft>
                <a:spcPts val="400"/>
              </a:spcAft>
              <a:buClr>
                <a:schemeClr val="tx1"/>
              </a:buClr>
              <a:buFont typeface="Arial" panose="020B0604020202020204" pitchFamily="34" charset="0"/>
              <a:buChar char="•"/>
              <a:tabLst/>
              <a:defRPr/>
            </a:lvl4pPr>
            <a:lvl5pPr marL="958827" indent="-124881">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2" name="Titre 1"/>
          <p:cNvSpPr>
            <a:spLocks noGrp="1"/>
          </p:cNvSpPr>
          <p:nvPr>
            <p:ph type="title" hasCustomPrompt="1"/>
          </p:nvPr>
        </p:nvSpPr>
        <p:spPr>
          <a:xfrm>
            <a:off x="618421" y="179245"/>
            <a:ext cx="6362137" cy="493383"/>
          </a:xfrm>
        </p:spPr>
        <p:txBody>
          <a:bodyPr/>
          <a:lstStyle/>
          <a:p>
            <a:pPr lvl="0"/>
            <a:r>
              <a:rPr lang="en-GB" noProof="0" dirty="0"/>
              <a:t>MODIFY THE TITLE</a:t>
            </a:r>
          </a:p>
        </p:txBody>
      </p:sp>
    </p:spTree>
    <p:extLst>
      <p:ext uri="{BB962C8B-B14F-4D97-AF65-F5344CB8AC3E}">
        <p14:creationId xmlns:p14="http://schemas.microsoft.com/office/powerpoint/2010/main" val="416703556"/>
      </p:ext>
    </p:extLst>
  </p:cSld>
  <p:clrMapOvr>
    <a:masterClrMapping/>
  </p:clrMapOvr>
  <p:extLst mod="1">
    <p:ext uri="{DCECCB84-F9BA-43D5-87BE-67443E8EF086}">
      <p15:sldGuideLst xmlns:p15="http://schemas.microsoft.com/office/powerpoint/2012/main">
        <p15:guide id="1" pos="340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pic>
        <p:nvPicPr>
          <p:cNvPr id="13" name="Image 12" descr="Une image contenant animal, crabe, invertébré&#10;&#10;&#10;&#10;Description générée automatiquement">
            <a:extLst>
              <a:ext uri="{FF2B5EF4-FFF2-40B4-BE49-F238E27FC236}">
                <a16:creationId xmlns:a16="http://schemas.microsoft.com/office/drawing/2014/main" id="{4CEEFB77-F421-3F4B-B8E9-056DFC5CAFEC}"/>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7219200" y="0"/>
            <a:ext cx="4972800" cy="6057899"/>
          </a:xfrm>
          <a:prstGeom prst="rect">
            <a:avLst/>
          </a:prstGeom>
        </p:spPr>
      </p:pic>
      <p:cxnSp>
        <p:nvCxnSpPr>
          <p:cNvPr id="24" name="Connecteur droit 23">
            <a:extLst>
              <a:ext uri="{FF2B5EF4-FFF2-40B4-BE49-F238E27FC236}">
                <a16:creationId xmlns:a16="http://schemas.microsoft.com/office/drawing/2014/main" id="{2156A9E9-6EBC-2D4C-B65A-852772E27B15}"/>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29" name="Slide Number Placeholder 5">
            <a:extLst>
              <a:ext uri="{FF2B5EF4-FFF2-40B4-BE49-F238E27FC236}">
                <a16:creationId xmlns:a16="http://schemas.microsoft.com/office/drawing/2014/main" id="{D9183778-EC11-E745-97D2-D504C1D2645E}"/>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16" name="Espace réservé du pied de page 3">
            <a:extLst>
              <a:ext uri="{FF2B5EF4-FFF2-40B4-BE49-F238E27FC236}">
                <a16:creationId xmlns:a16="http://schemas.microsoft.com/office/drawing/2014/main" id="{A66D0CD3-9DBB-074D-ABF8-1F0963A2668B}"/>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17" name="Espace réservé de la date 4">
            <a:extLst>
              <a:ext uri="{FF2B5EF4-FFF2-40B4-BE49-F238E27FC236}">
                <a16:creationId xmlns:a16="http://schemas.microsoft.com/office/drawing/2014/main" id="{68F0D93D-1B76-9D4F-87FE-D572FBEBB3D6}"/>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107A1F86-6E4C-41E5-8D44-178BE5791756}" type="datetime1">
              <a:rPr lang="es-ES" smtClean="0"/>
              <a:t>30/09/2026</a:t>
            </a:fld>
            <a:endParaRPr lang="fr-FR" dirty="0"/>
          </a:p>
        </p:txBody>
      </p:sp>
      <p:sp>
        <p:nvSpPr>
          <p:cNvPr id="7" name="Espace réservé du texte 6">
            <a:extLst>
              <a:ext uri="{FF2B5EF4-FFF2-40B4-BE49-F238E27FC236}">
                <a16:creationId xmlns:a16="http://schemas.microsoft.com/office/drawing/2014/main" id="{F649312F-0D14-0C41-87CD-E9FF69845C62}"/>
              </a:ext>
            </a:extLst>
          </p:cNvPr>
          <p:cNvSpPr>
            <a:spLocks noGrp="1"/>
          </p:cNvSpPr>
          <p:nvPr>
            <p:ph type="body" sz="quarter" idx="11" hasCustomPrompt="1"/>
          </p:nvPr>
        </p:nvSpPr>
        <p:spPr>
          <a:xfrm>
            <a:off x="559106" y="848351"/>
            <a:ext cx="6453717" cy="5209548"/>
          </a:xfrm>
        </p:spPr>
        <p:txBody>
          <a:bodyPr/>
          <a:lstStyle>
            <a:lvl1pPr>
              <a:spcAft>
                <a:spcPts val="400"/>
              </a:spcAft>
              <a:defRPr/>
            </a:lvl1pPr>
            <a:lvl2pPr marL="241294" indent="-234945">
              <a:spcAft>
                <a:spcPts val="400"/>
              </a:spcAft>
              <a:defRPr/>
            </a:lvl2pPr>
            <a:lvl3pPr>
              <a:spcAft>
                <a:spcPts val="400"/>
              </a:spcAft>
              <a:defRPr/>
            </a:lvl3pPr>
            <a:lvl4pPr marL="592652" indent="-114297">
              <a:spcAft>
                <a:spcPts val="400"/>
              </a:spcAft>
              <a:buClr>
                <a:schemeClr val="tx1"/>
              </a:buClr>
              <a:buFont typeface="Arial" panose="020B0604020202020204" pitchFamily="34" charset="0"/>
              <a:buChar char="•"/>
              <a:tabLst/>
              <a:defRPr/>
            </a:lvl4pPr>
            <a:lvl5pPr marL="958827" indent="-124881">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3" name="Titre 2"/>
          <p:cNvSpPr>
            <a:spLocks noGrp="1"/>
          </p:cNvSpPr>
          <p:nvPr>
            <p:ph type="title" hasCustomPrompt="1"/>
          </p:nvPr>
        </p:nvSpPr>
        <p:spPr>
          <a:xfrm>
            <a:off x="638740" y="172720"/>
            <a:ext cx="6374083" cy="499907"/>
          </a:xfrm>
        </p:spPr>
        <p:txBody>
          <a:bodyPr/>
          <a:lstStyle/>
          <a:p>
            <a:r>
              <a:rPr lang="en-GB" noProof="0" dirty="0"/>
              <a:t>MODIFY THE TITLE</a:t>
            </a:r>
          </a:p>
        </p:txBody>
      </p:sp>
    </p:spTree>
    <p:extLst>
      <p:ext uri="{BB962C8B-B14F-4D97-AF65-F5344CB8AC3E}">
        <p14:creationId xmlns:p14="http://schemas.microsoft.com/office/powerpoint/2010/main" val="90565136"/>
      </p:ext>
    </p:extLst>
  </p:cSld>
  <p:clrMapOvr>
    <a:masterClrMapping/>
  </p:clrMapOvr>
  <p:extLst mod="1">
    <p:ext uri="{DCECCB84-F9BA-43D5-87BE-67443E8EF086}">
      <p15:sldGuideLst xmlns:p15="http://schemas.microsoft.com/office/powerpoint/2012/main">
        <p15:guide id="1" pos="2880">
          <p15:clr>
            <a:srgbClr val="FBAE40"/>
          </p15:clr>
        </p15:guide>
        <p15:guide id="2" pos="3406">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et contenu 3">
    <p:spTree>
      <p:nvGrpSpPr>
        <p:cNvPr id="1" name=""/>
        <p:cNvGrpSpPr/>
        <p:nvPr/>
      </p:nvGrpSpPr>
      <p:grpSpPr>
        <a:xfrm>
          <a:off x="0" y="0"/>
          <a:ext cx="0" cy="0"/>
          <a:chOff x="0" y="0"/>
          <a:chExt cx="0" cy="0"/>
        </a:xfrm>
      </p:grpSpPr>
      <p:pic>
        <p:nvPicPr>
          <p:cNvPr id="20" name="Image 19" descr="Une image contenant assis, bleu, table&#10;&#10;&#10;&#10;Description générée automatiquement">
            <a:extLst>
              <a:ext uri="{FF2B5EF4-FFF2-40B4-BE49-F238E27FC236}">
                <a16:creationId xmlns:a16="http://schemas.microsoft.com/office/drawing/2014/main" id="{26B0199C-B202-3E44-B213-990814D4DADA}"/>
              </a:ext>
            </a:extLst>
          </p:cNvPr>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7204800" y="1"/>
            <a:ext cx="4987200" cy="6057900"/>
          </a:xfrm>
          <a:prstGeom prst="rect">
            <a:avLst/>
          </a:prstGeom>
        </p:spPr>
      </p:pic>
      <p:cxnSp>
        <p:nvCxnSpPr>
          <p:cNvPr id="25" name="Connecteur droit 24">
            <a:extLst>
              <a:ext uri="{FF2B5EF4-FFF2-40B4-BE49-F238E27FC236}">
                <a16:creationId xmlns:a16="http://schemas.microsoft.com/office/drawing/2014/main" id="{15022683-08C6-044D-BC24-699776142526}"/>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36" name="Slide Number Placeholder 5">
            <a:extLst>
              <a:ext uri="{FF2B5EF4-FFF2-40B4-BE49-F238E27FC236}">
                <a16:creationId xmlns:a16="http://schemas.microsoft.com/office/drawing/2014/main" id="{4AE73D90-9BDD-6C4C-B856-8B33994A7A8A}"/>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24" name="Espace réservé du pied de page 3">
            <a:extLst>
              <a:ext uri="{FF2B5EF4-FFF2-40B4-BE49-F238E27FC236}">
                <a16:creationId xmlns:a16="http://schemas.microsoft.com/office/drawing/2014/main" id="{5BA45C43-7C4B-DD48-999C-ADD15D14EAB1}"/>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26" name="Espace réservé de la date 4">
            <a:extLst>
              <a:ext uri="{FF2B5EF4-FFF2-40B4-BE49-F238E27FC236}">
                <a16:creationId xmlns:a16="http://schemas.microsoft.com/office/drawing/2014/main" id="{22A788B2-6AE0-1E4B-A747-04D2F0DFDC6B}"/>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14D80A3F-A481-4FCC-BEA3-779EB0CAB695}" type="datetime1">
              <a:rPr lang="es-ES" smtClean="0"/>
              <a:t>30/09/2026</a:t>
            </a:fld>
            <a:endParaRPr lang="fr-FR" dirty="0"/>
          </a:p>
        </p:txBody>
      </p:sp>
      <p:sp>
        <p:nvSpPr>
          <p:cNvPr id="5" name="Espace réservé du texte 4">
            <a:extLst>
              <a:ext uri="{FF2B5EF4-FFF2-40B4-BE49-F238E27FC236}">
                <a16:creationId xmlns:a16="http://schemas.microsoft.com/office/drawing/2014/main" id="{04A1BA02-D7C0-D442-B0C5-6A9B2746EEAC}"/>
              </a:ext>
            </a:extLst>
          </p:cNvPr>
          <p:cNvSpPr>
            <a:spLocks noGrp="1"/>
          </p:cNvSpPr>
          <p:nvPr>
            <p:ph type="body" sz="quarter" idx="10" hasCustomPrompt="1"/>
          </p:nvPr>
        </p:nvSpPr>
        <p:spPr>
          <a:xfrm>
            <a:off x="558801" y="850900"/>
            <a:ext cx="6407151" cy="5207000"/>
          </a:xfrm>
        </p:spPr>
        <p:txBody>
          <a:bodyPr/>
          <a:lstStyle>
            <a:lvl1pPr>
              <a:lnSpc>
                <a:spcPct val="100000"/>
              </a:lnSpc>
              <a:spcAft>
                <a:spcPts val="400"/>
              </a:spcAft>
              <a:defRPr/>
            </a:lvl1pPr>
            <a:lvl2pPr marL="241294" indent="-234945">
              <a:lnSpc>
                <a:spcPct val="100000"/>
              </a:lnSpc>
              <a:spcAft>
                <a:spcPts val="400"/>
              </a:spcAft>
              <a:defRPr/>
            </a:lvl2pPr>
            <a:lvl3pPr>
              <a:lnSpc>
                <a:spcPct val="100000"/>
              </a:lnSpc>
              <a:spcAft>
                <a:spcPts val="400"/>
              </a:spcAft>
              <a:defRPr/>
            </a:lvl3pPr>
            <a:lvl4pPr marL="592652" indent="-114297">
              <a:lnSpc>
                <a:spcPct val="100000"/>
              </a:lnSpc>
              <a:spcAft>
                <a:spcPts val="400"/>
              </a:spcAft>
              <a:buClr>
                <a:schemeClr val="tx1"/>
              </a:buClr>
              <a:buFont typeface="Arial" panose="020B0604020202020204" pitchFamily="34" charset="0"/>
              <a:buChar char="•"/>
              <a:tabLst/>
              <a:defRPr/>
            </a:lvl4pPr>
            <a:lvl5pPr marL="958827" indent="-124881">
              <a:lnSpc>
                <a:spcPct val="100000"/>
              </a:lnSpc>
              <a:spcAft>
                <a:spcPts val="400"/>
              </a:spcAft>
              <a:buClr>
                <a:schemeClr val="tx1"/>
              </a:buClr>
              <a:buFont typeface="Police système"/>
              <a:buChar char="-"/>
              <a:tabLst/>
              <a:defRPr sz="1333" baseline="0"/>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2" name="Titre 1"/>
          <p:cNvSpPr>
            <a:spLocks noGrp="1"/>
          </p:cNvSpPr>
          <p:nvPr>
            <p:ph type="title" hasCustomPrompt="1"/>
          </p:nvPr>
        </p:nvSpPr>
        <p:spPr>
          <a:xfrm>
            <a:off x="638740" y="172720"/>
            <a:ext cx="6327211" cy="499907"/>
          </a:xfrm>
        </p:spPr>
        <p:txBody>
          <a:bodyPr/>
          <a:lstStyle/>
          <a:p>
            <a:pPr lvl="0"/>
            <a:r>
              <a:rPr lang="en-GB" noProof="0" dirty="0"/>
              <a:t>MODIFY THE TITLE</a:t>
            </a:r>
          </a:p>
        </p:txBody>
      </p:sp>
    </p:spTree>
    <p:extLst>
      <p:ext uri="{BB962C8B-B14F-4D97-AF65-F5344CB8AC3E}">
        <p14:creationId xmlns:p14="http://schemas.microsoft.com/office/powerpoint/2010/main" val="1732231861"/>
      </p:ext>
    </p:extLst>
  </p:cSld>
  <p:clrMapOvr>
    <a:masterClrMapping/>
  </p:clrMapOvr>
  <p:extLst mod="1">
    <p:ext uri="{DCECCB84-F9BA-43D5-87BE-67443E8EF086}">
      <p15:sldGuideLst xmlns:p15="http://schemas.microsoft.com/office/powerpoint/2012/main">
        <p15:guide id="1" pos="340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contenu 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7E1C80-C94E-5349-A183-CA7658D3BDEE}"/>
              </a:ext>
            </a:extLst>
          </p:cNvPr>
          <p:cNvSpPr/>
          <p:nvPr userDrawn="1"/>
        </p:nvSpPr>
        <p:spPr>
          <a:xfrm>
            <a:off x="4" y="1"/>
            <a:ext cx="7194785" cy="6059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noProof="0" dirty="0"/>
          </a:p>
        </p:txBody>
      </p:sp>
      <p:sp>
        <p:nvSpPr>
          <p:cNvPr id="2" name="Title 1"/>
          <p:cNvSpPr>
            <a:spLocks noGrp="1"/>
          </p:cNvSpPr>
          <p:nvPr>
            <p:ph type="title" hasCustomPrompt="1"/>
          </p:nvPr>
        </p:nvSpPr>
        <p:spPr>
          <a:xfrm>
            <a:off x="559105" y="232923"/>
            <a:ext cx="6190563" cy="492443"/>
          </a:xfrm>
          <a:prstGeom prst="rect">
            <a:avLst/>
          </a:prstGeom>
        </p:spPr>
        <p:txBody>
          <a:bodyPr/>
          <a:lstStyle>
            <a:lvl1pPr>
              <a:defRPr baseline="0">
                <a:solidFill>
                  <a:schemeClr val="bg1"/>
                </a:solidFill>
              </a:defRPr>
            </a:lvl1pPr>
          </a:lstStyle>
          <a:p>
            <a:r>
              <a:rPr lang="en-GB" noProof="0" dirty="0"/>
              <a:t>MODIFY THE TITLE</a:t>
            </a:r>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bg1"/>
            </a:solidFill>
            <a:tailEnd type="oval" w="sm" len="sm"/>
          </a:ln>
        </p:spPr>
        <p:style>
          <a:lnRef idx="1">
            <a:schemeClr val="accent1"/>
          </a:lnRef>
          <a:fillRef idx="0">
            <a:schemeClr val="accent1"/>
          </a:fillRef>
          <a:effectRef idx="0">
            <a:schemeClr val="accent1"/>
          </a:effectRef>
          <a:fontRef idx="minor">
            <a:schemeClr val="tx1"/>
          </a:fontRef>
        </p:style>
      </p:cxnSp>
      <p:sp>
        <p:nvSpPr>
          <p:cNvPr id="17" name="Espace réservé pour une image  16">
            <a:extLst>
              <a:ext uri="{FF2B5EF4-FFF2-40B4-BE49-F238E27FC236}">
                <a16:creationId xmlns:a16="http://schemas.microsoft.com/office/drawing/2014/main" id="{A50ED728-B670-CB49-8508-0F1F03A343D2}"/>
              </a:ext>
            </a:extLst>
          </p:cNvPr>
          <p:cNvSpPr>
            <a:spLocks noGrp="1"/>
          </p:cNvSpPr>
          <p:nvPr>
            <p:ph type="pic" sz="quarter" idx="13" hasCustomPrompt="1"/>
          </p:nvPr>
        </p:nvSpPr>
        <p:spPr>
          <a:xfrm>
            <a:off x="8466667" y="699911"/>
            <a:ext cx="2461684" cy="1543756"/>
          </a:xfrm>
          <a:prstGeom prst="rect">
            <a:avLst/>
          </a:prstGeom>
        </p:spPr>
        <p:txBody>
          <a:bodyPr anchor="ctr" anchorCtr="0">
            <a:normAutofit/>
          </a:bodyPr>
          <a:lstStyle>
            <a:lvl1pPr marL="0" indent="0" algn="ctr">
              <a:buFontTx/>
              <a:buNone/>
              <a:defRPr sz="1600"/>
            </a:lvl1pPr>
          </a:lstStyle>
          <a:p>
            <a:r>
              <a:rPr lang="en-GB" noProof="0" dirty="0"/>
              <a:t>Picture</a:t>
            </a:r>
          </a:p>
        </p:txBody>
      </p:sp>
      <p:sp>
        <p:nvSpPr>
          <p:cNvPr id="18" name="Espace réservé pour une image  16">
            <a:extLst>
              <a:ext uri="{FF2B5EF4-FFF2-40B4-BE49-F238E27FC236}">
                <a16:creationId xmlns:a16="http://schemas.microsoft.com/office/drawing/2014/main" id="{8D44DF06-6ED0-2D44-9261-1CA105F64F61}"/>
              </a:ext>
            </a:extLst>
          </p:cNvPr>
          <p:cNvSpPr>
            <a:spLocks noGrp="1"/>
          </p:cNvSpPr>
          <p:nvPr>
            <p:ph type="pic" sz="quarter" idx="14" hasCustomPrompt="1"/>
          </p:nvPr>
        </p:nvSpPr>
        <p:spPr>
          <a:xfrm>
            <a:off x="8466667" y="2366903"/>
            <a:ext cx="2461684" cy="1543756"/>
          </a:xfrm>
          <a:prstGeom prst="rect">
            <a:avLst/>
          </a:prstGeom>
        </p:spPr>
        <p:txBody>
          <a:bodyPr anchor="ctr" anchorCtr="0">
            <a:normAutofit/>
          </a:bodyPr>
          <a:lstStyle>
            <a:lvl1pPr marL="0" indent="0" algn="ctr">
              <a:buFontTx/>
              <a:buNone/>
              <a:defRPr sz="1600"/>
            </a:lvl1pPr>
          </a:lstStyle>
          <a:p>
            <a:r>
              <a:rPr lang="en-GB" noProof="0" dirty="0"/>
              <a:t>Picture</a:t>
            </a:r>
          </a:p>
        </p:txBody>
      </p:sp>
      <p:sp>
        <p:nvSpPr>
          <p:cNvPr id="19" name="Espace réservé pour une image  16">
            <a:extLst>
              <a:ext uri="{FF2B5EF4-FFF2-40B4-BE49-F238E27FC236}">
                <a16:creationId xmlns:a16="http://schemas.microsoft.com/office/drawing/2014/main" id="{278EDDE2-FC82-2E45-A8A7-0754F945FA1B}"/>
              </a:ext>
            </a:extLst>
          </p:cNvPr>
          <p:cNvSpPr>
            <a:spLocks noGrp="1"/>
          </p:cNvSpPr>
          <p:nvPr>
            <p:ph type="pic" sz="quarter" idx="15" hasCustomPrompt="1"/>
          </p:nvPr>
        </p:nvSpPr>
        <p:spPr>
          <a:xfrm>
            <a:off x="8466667" y="4033898"/>
            <a:ext cx="2461684" cy="1543756"/>
          </a:xfrm>
          <a:prstGeom prst="rect">
            <a:avLst/>
          </a:prstGeom>
        </p:spPr>
        <p:txBody>
          <a:bodyPr anchor="ctr" anchorCtr="0">
            <a:normAutofit/>
          </a:bodyPr>
          <a:lstStyle>
            <a:lvl1pPr marL="0" indent="0" algn="ctr">
              <a:buFontTx/>
              <a:buNone/>
              <a:defRPr sz="1600"/>
            </a:lvl1pPr>
          </a:lstStyle>
          <a:p>
            <a:r>
              <a:rPr lang="en-GB" noProof="0" dirty="0"/>
              <a:t>Picture</a:t>
            </a:r>
          </a:p>
        </p:txBody>
      </p:sp>
      <p:sp>
        <p:nvSpPr>
          <p:cNvPr id="40" name="Slide Number Placeholder 5">
            <a:extLst>
              <a:ext uri="{FF2B5EF4-FFF2-40B4-BE49-F238E27FC236}">
                <a16:creationId xmlns:a16="http://schemas.microsoft.com/office/drawing/2014/main" id="{DE95F969-5AB7-514E-A893-789171238E43}"/>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20" name="Espace réservé du pied de page 3">
            <a:extLst>
              <a:ext uri="{FF2B5EF4-FFF2-40B4-BE49-F238E27FC236}">
                <a16:creationId xmlns:a16="http://schemas.microsoft.com/office/drawing/2014/main" id="{AA1A8D60-40D8-AB47-9E5C-ECCF0B87CA39}"/>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23" name="Espace réservé de la date 4">
            <a:extLst>
              <a:ext uri="{FF2B5EF4-FFF2-40B4-BE49-F238E27FC236}">
                <a16:creationId xmlns:a16="http://schemas.microsoft.com/office/drawing/2014/main" id="{E431D199-7EEE-9F4D-A74B-4A26D97B2DE9}"/>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9B4CE8E1-7B7B-4F27-A99E-29B0D51173E1}" type="datetime1">
              <a:rPr lang="es-ES" noProof="0" smtClean="0"/>
              <a:t>30/09/2026</a:t>
            </a:fld>
            <a:endParaRPr lang="en-GB" noProof="0" dirty="0"/>
          </a:p>
        </p:txBody>
      </p:sp>
      <p:sp>
        <p:nvSpPr>
          <p:cNvPr id="4" name="Espace réservé du texte 3">
            <a:extLst>
              <a:ext uri="{FF2B5EF4-FFF2-40B4-BE49-F238E27FC236}">
                <a16:creationId xmlns:a16="http://schemas.microsoft.com/office/drawing/2014/main" id="{DAE53D27-4404-5B4C-A4E3-239DAC1B0663}"/>
              </a:ext>
            </a:extLst>
          </p:cNvPr>
          <p:cNvSpPr>
            <a:spLocks noGrp="1"/>
          </p:cNvSpPr>
          <p:nvPr>
            <p:ph type="body" sz="quarter" idx="20" hasCustomPrompt="1"/>
          </p:nvPr>
        </p:nvSpPr>
        <p:spPr>
          <a:xfrm>
            <a:off x="512233" y="1092200"/>
            <a:ext cx="5774267" cy="4826000"/>
          </a:xfrm>
        </p:spPr>
        <p:txBody>
          <a:bodyPr/>
          <a:lstStyle>
            <a:lvl1pPr>
              <a:spcAft>
                <a:spcPts val="400"/>
              </a:spcAft>
              <a:defRPr>
                <a:solidFill>
                  <a:schemeClr val="bg2"/>
                </a:solidFill>
              </a:defRPr>
            </a:lvl1pPr>
            <a:lvl2pPr marL="241294" indent="-234945">
              <a:spcAft>
                <a:spcPts val="400"/>
              </a:spcAft>
              <a:defRPr>
                <a:ln>
                  <a:noFill/>
                </a:ln>
                <a:solidFill>
                  <a:schemeClr val="bg1"/>
                </a:solidFill>
              </a:defRPr>
            </a:lvl2pPr>
            <a:lvl3pPr>
              <a:spcAft>
                <a:spcPts val="400"/>
              </a:spcAft>
              <a:defRPr>
                <a:ln>
                  <a:noFill/>
                </a:ln>
                <a:solidFill>
                  <a:schemeClr val="bg1"/>
                </a:solidFill>
              </a:defRPr>
            </a:lvl3pPr>
            <a:lvl4pPr marL="533387" indent="-175680">
              <a:spcAft>
                <a:spcPts val="400"/>
              </a:spcAft>
              <a:buClr>
                <a:schemeClr val="bg1"/>
              </a:buClr>
              <a:buFont typeface="Arial" panose="020B0604020202020204" pitchFamily="34" charset="0"/>
              <a:buChar char="•"/>
              <a:defRPr>
                <a:ln>
                  <a:noFill/>
                </a:ln>
                <a:solidFill>
                  <a:schemeClr val="bg1"/>
                </a:solidFill>
              </a:defRPr>
            </a:lvl4pPr>
            <a:lvl5pPr marL="715415" indent="-182029">
              <a:spcAft>
                <a:spcPts val="400"/>
              </a:spcAft>
              <a:buClr>
                <a:schemeClr val="bg1"/>
              </a:buClr>
              <a:buFont typeface="Police système"/>
              <a:buChar char="-"/>
              <a:defRPr sz="1333" baseline="0">
                <a:ln>
                  <a:noFill/>
                </a:ln>
                <a:solidFill>
                  <a:schemeClr val="bg1"/>
                </a:solidFill>
              </a:defRPr>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28" name="Content Placeholder 2">
            <a:extLst>
              <a:ext uri="{FF2B5EF4-FFF2-40B4-BE49-F238E27FC236}">
                <a16:creationId xmlns:a16="http://schemas.microsoft.com/office/drawing/2014/main" id="{B564B56E-FFB1-244B-AD2D-7C764E0C0CE2}"/>
              </a:ext>
            </a:extLst>
          </p:cNvPr>
          <p:cNvSpPr>
            <a:spLocks noGrp="1"/>
          </p:cNvSpPr>
          <p:nvPr>
            <p:ph idx="19" hasCustomPrompt="1"/>
          </p:nvPr>
        </p:nvSpPr>
        <p:spPr>
          <a:xfrm>
            <a:off x="7281797" y="5317753"/>
            <a:ext cx="1079552" cy="256545"/>
          </a:xfrm>
          <a:prstGeom prst="rect">
            <a:avLst/>
          </a:prstGeom>
        </p:spPr>
        <p:txBody>
          <a:bodyPr wrap="square" anchor="b" anchorCtr="0">
            <a:spAutoFit/>
          </a:bodyPr>
          <a:lstStyle>
            <a:lvl1pPr marL="0" indent="0" algn="r">
              <a:buFontTx/>
              <a:buNone/>
              <a:defRPr sz="1067" cap="none" baseline="0">
                <a:solidFill>
                  <a:schemeClr val="tx1"/>
                </a:solidFill>
              </a:defRPr>
            </a:lvl1pPr>
          </a:lstStyle>
          <a:p>
            <a:pPr lvl="0"/>
            <a:r>
              <a:rPr lang="en-GB" noProof="0" dirty="0"/>
              <a:t>Legend</a:t>
            </a:r>
          </a:p>
        </p:txBody>
      </p:sp>
      <p:sp>
        <p:nvSpPr>
          <p:cNvPr id="29" name="Content Placeholder 2">
            <a:extLst>
              <a:ext uri="{FF2B5EF4-FFF2-40B4-BE49-F238E27FC236}">
                <a16:creationId xmlns:a16="http://schemas.microsoft.com/office/drawing/2014/main" id="{C90EC18A-AD29-064E-A100-485DB10308BD}"/>
              </a:ext>
            </a:extLst>
          </p:cNvPr>
          <p:cNvSpPr>
            <a:spLocks noGrp="1"/>
          </p:cNvSpPr>
          <p:nvPr>
            <p:ph idx="21" hasCustomPrompt="1"/>
          </p:nvPr>
        </p:nvSpPr>
        <p:spPr>
          <a:xfrm>
            <a:off x="7281797" y="2002651"/>
            <a:ext cx="1079552" cy="256545"/>
          </a:xfrm>
          <a:prstGeom prst="rect">
            <a:avLst/>
          </a:prstGeom>
        </p:spPr>
        <p:txBody>
          <a:bodyPr wrap="square" anchor="b" anchorCtr="0">
            <a:spAutoFit/>
          </a:bodyPr>
          <a:lstStyle>
            <a:lvl1pPr marL="0" indent="0" algn="r">
              <a:buFontTx/>
              <a:buNone/>
              <a:defRPr sz="1067" cap="none" baseline="0">
                <a:solidFill>
                  <a:schemeClr val="tx1"/>
                </a:solidFill>
                <a:latin typeface="Arial" panose="020B0604020202020204" pitchFamily="34" charset="0"/>
              </a:defRPr>
            </a:lvl1pPr>
          </a:lstStyle>
          <a:p>
            <a:pPr lvl="0"/>
            <a:r>
              <a:rPr lang="en-GB" noProof="0" dirty="0"/>
              <a:t>Legend</a:t>
            </a:r>
          </a:p>
        </p:txBody>
      </p:sp>
      <p:sp>
        <p:nvSpPr>
          <p:cNvPr id="30" name="Content Placeholder 2">
            <a:extLst>
              <a:ext uri="{FF2B5EF4-FFF2-40B4-BE49-F238E27FC236}">
                <a16:creationId xmlns:a16="http://schemas.microsoft.com/office/drawing/2014/main" id="{CB656A85-52F9-0E43-B742-91EF27CC54AD}"/>
              </a:ext>
            </a:extLst>
          </p:cNvPr>
          <p:cNvSpPr>
            <a:spLocks noGrp="1"/>
          </p:cNvSpPr>
          <p:nvPr>
            <p:ph idx="22" hasCustomPrompt="1"/>
          </p:nvPr>
        </p:nvSpPr>
        <p:spPr>
          <a:xfrm>
            <a:off x="7281797" y="3668408"/>
            <a:ext cx="1079552" cy="256545"/>
          </a:xfrm>
          <a:prstGeom prst="rect">
            <a:avLst/>
          </a:prstGeom>
        </p:spPr>
        <p:txBody>
          <a:bodyPr wrap="square" anchor="b" anchorCtr="0">
            <a:spAutoFit/>
          </a:bodyPr>
          <a:lstStyle>
            <a:lvl1pPr marL="0" indent="0" algn="r">
              <a:buFontTx/>
              <a:buNone/>
              <a:defRPr sz="1067" cap="none" baseline="0">
                <a:solidFill>
                  <a:schemeClr val="tx1"/>
                </a:solidFill>
                <a:latin typeface="Arial" panose="020B0604020202020204" pitchFamily="34" charset="0"/>
              </a:defRPr>
            </a:lvl1pPr>
          </a:lstStyle>
          <a:p>
            <a:pPr lvl="0"/>
            <a:r>
              <a:rPr lang="en-GB" noProof="0" dirty="0"/>
              <a:t>Legend</a:t>
            </a:r>
          </a:p>
        </p:txBody>
      </p:sp>
    </p:spTree>
    <p:extLst>
      <p:ext uri="{BB962C8B-B14F-4D97-AF65-F5344CB8AC3E}">
        <p14:creationId xmlns:p14="http://schemas.microsoft.com/office/powerpoint/2010/main" val="27182796"/>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guide id="3" orient="horz" pos="112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6">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90CEFFF-9EE5-3F40-AC1C-4A26C8FCFC5C}"/>
              </a:ext>
            </a:extLst>
          </p:cNvPr>
          <p:cNvSpPr/>
          <p:nvPr userDrawn="1"/>
        </p:nvSpPr>
        <p:spPr>
          <a:xfrm>
            <a:off x="7196450" y="0"/>
            <a:ext cx="4995553" cy="6019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noProof="0" dirty="0"/>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7" name="Espace réservé pour une image  16">
            <a:extLst>
              <a:ext uri="{FF2B5EF4-FFF2-40B4-BE49-F238E27FC236}">
                <a16:creationId xmlns:a16="http://schemas.microsoft.com/office/drawing/2014/main" id="{A50ED728-B670-CB49-8508-0F1F03A343D2}"/>
              </a:ext>
            </a:extLst>
          </p:cNvPr>
          <p:cNvSpPr>
            <a:spLocks noGrp="1"/>
          </p:cNvSpPr>
          <p:nvPr>
            <p:ph type="pic" sz="quarter" idx="13" hasCustomPrompt="1"/>
          </p:nvPr>
        </p:nvSpPr>
        <p:spPr>
          <a:xfrm>
            <a:off x="8466667" y="699911"/>
            <a:ext cx="2461684" cy="1543756"/>
          </a:xfrm>
          <a:prstGeom prst="rect">
            <a:avLst/>
          </a:prstGeom>
        </p:spPr>
        <p:txBody>
          <a:bodyPr anchor="ctr" anchorCtr="0">
            <a:normAutofit/>
          </a:bodyPr>
          <a:lstStyle>
            <a:lvl1pPr marL="0" indent="0" algn="ctr">
              <a:buFontTx/>
              <a:buNone/>
              <a:defRPr sz="1600"/>
            </a:lvl1pPr>
          </a:lstStyle>
          <a:p>
            <a:r>
              <a:rPr lang="en-GB" noProof="0" dirty="0"/>
              <a:t>Picture</a:t>
            </a:r>
          </a:p>
        </p:txBody>
      </p:sp>
      <p:sp>
        <p:nvSpPr>
          <p:cNvPr id="18" name="Espace réservé pour une image  16">
            <a:extLst>
              <a:ext uri="{FF2B5EF4-FFF2-40B4-BE49-F238E27FC236}">
                <a16:creationId xmlns:a16="http://schemas.microsoft.com/office/drawing/2014/main" id="{8D44DF06-6ED0-2D44-9261-1CA105F64F61}"/>
              </a:ext>
            </a:extLst>
          </p:cNvPr>
          <p:cNvSpPr>
            <a:spLocks noGrp="1"/>
          </p:cNvSpPr>
          <p:nvPr>
            <p:ph type="pic" sz="quarter" idx="14" hasCustomPrompt="1"/>
          </p:nvPr>
        </p:nvSpPr>
        <p:spPr>
          <a:xfrm>
            <a:off x="8466667" y="2366903"/>
            <a:ext cx="2461684" cy="1543756"/>
          </a:xfrm>
          <a:prstGeom prst="rect">
            <a:avLst/>
          </a:prstGeom>
        </p:spPr>
        <p:txBody>
          <a:bodyPr anchor="ctr" anchorCtr="0">
            <a:normAutofit/>
          </a:bodyPr>
          <a:lstStyle>
            <a:lvl1pPr marL="0" indent="0" algn="ctr">
              <a:buFontTx/>
              <a:buNone/>
              <a:defRPr sz="1600"/>
            </a:lvl1pPr>
          </a:lstStyle>
          <a:p>
            <a:r>
              <a:rPr lang="en-GB" noProof="0" dirty="0"/>
              <a:t>Picture</a:t>
            </a:r>
          </a:p>
        </p:txBody>
      </p:sp>
      <p:sp>
        <p:nvSpPr>
          <p:cNvPr id="19" name="Espace réservé pour une image  16">
            <a:extLst>
              <a:ext uri="{FF2B5EF4-FFF2-40B4-BE49-F238E27FC236}">
                <a16:creationId xmlns:a16="http://schemas.microsoft.com/office/drawing/2014/main" id="{278EDDE2-FC82-2E45-A8A7-0754F945FA1B}"/>
              </a:ext>
            </a:extLst>
          </p:cNvPr>
          <p:cNvSpPr>
            <a:spLocks noGrp="1"/>
          </p:cNvSpPr>
          <p:nvPr>
            <p:ph type="pic" sz="quarter" idx="15" hasCustomPrompt="1"/>
          </p:nvPr>
        </p:nvSpPr>
        <p:spPr>
          <a:xfrm>
            <a:off x="8466667" y="4033898"/>
            <a:ext cx="2461684" cy="1543756"/>
          </a:xfrm>
          <a:prstGeom prst="rect">
            <a:avLst/>
          </a:prstGeom>
        </p:spPr>
        <p:txBody>
          <a:bodyPr anchor="ctr" anchorCtr="0">
            <a:normAutofit/>
          </a:bodyPr>
          <a:lstStyle>
            <a:lvl1pPr marL="0" indent="0" algn="ctr">
              <a:buFontTx/>
              <a:buNone/>
              <a:defRPr sz="1600"/>
            </a:lvl1pPr>
          </a:lstStyle>
          <a:p>
            <a:r>
              <a:rPr lang="en-GB" noProof="0" dirty="0" err="1"/>
              <a:t>Icture</a:t>
            </a:r>
            <a:endParaRPr lang="en-GB" noProof="0" dirty="0"/>
          </a:p>
        </p:txBody>
      </p:sp>
      <p:sp>
        <p:nvSpPr>
          <p:cNvPr id="28" name="Content Placeholder 2">
            <a:extLst>
              <a:ext uri="{FF2B5EF4-FFF2-40B4-BE49-F238E27FC236}">
                <a16:creationId xmlns:a16="http://schemas.microsoft.com/office/drawing/2014/main" id="{058D8DFB-CA68-914F-8E01-44E48F6A32E6}"/>
              </a:ext>
            </a:extLst>
          </p:cNvPr>
          <p:cNvSpPr>
            <a:spLocks noGrp="1"/>
          </p:cNvSpPr>
          <p:nvPr>
            <p:ph idx="18" hasCustomPrompt="1"/>
          </p:nvPr>
        </p:nvSpPr>
        <p:spPr>
          <a:xfrm>
            <a:off x="7281797" y="3654114"/>
            <a:ext cx="1079552" cy="256545"/>
          </a:xfrm>
          <a:prstGeom prst="rect">
            <a:avLst/>
          </a:prstGeom>
        </p:spPr>
        <p:txBody>
          <a:bodyPr wrap="square" anchor="b" anchorCtr="0">
            <a:spAutoFit/>
          </a:bodyPr>
          <a:lstStyle>
            <a:lvl1pPr marL="0" indent="0" algn="r">
              <a:buFontTx/>
              <a:buNone/>
              <a:defRPr sz="1067" cap="none" baseline="0">
                <a:solidFill>
                  <a:schemeClr val="bg1"/>
                </a:solidFill>
                <a:latin typeface="Arial" panose="020B0604020202020204" pitchFamily="34" charset="0"/>
              </a:defRPr>
            </a:lvl1pPr>
          </a:lstStyle>
          <a:p>
            <a:pPr lvl="0"/>
            <a:r>
              <a:rPr lang="en-GB" noProof="0" dirty="0"/>
              <a:t>Legend</a:t>
            </a:r>
          </a:p>
        </p:txBody>
      </p:sp>
      <p:sp>
        <p:nvSpPr>
          <p:cNvPr id="42" name="Slide Number Placeholder 5">
            <a:extLst>
              <a:ext uri="{FF2B5EF4-FFF2-40B4-BE49-F238E27FC236}">
                <a16:creationId xmlns:a16="http://schemas.microsoft.com/office/drawing/2014/main" id="{EA64681A-B864-8A4A-9AFA-945872ED4160}"/>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21" name="Espace réservé du pied de page 3">
            <a:extLst>
              <a:ext uri="{FF2B5EF4-FFF2-40B4-BE49-F238E27FC236}">
                <a16:creationId xmlns:a16="http://schemas.microsoft.com/office/drawing/2014/main" id="{2783D269-A1A1-274F-BADF-47612A78B4DB}"/>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22" name="Espace réservé de la date 4">
            <a:extLst>
              <a:ext uri="{FF2B5EF4-FFF2-40B4-BE49-F238E27FC236}">
                <a16:creationId xmlns:a16="http://schemas.microsoft.com/office/drawing/2014/main" id="{F00AB5A6-1DCA-6C46-A9DF-2D5A1E7561FD}"/>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1CAF270A-07C5-4402-8E65-F9748FE2A523}" type="datetime1">
              <a:rPr lang="es-ES" noProof="0" smtClean="0"/>
              <a:t>30/09/2026</a:t>
            </a:fld>
            <a:endParaRPr lang="en-GB" noProof="0" dirty="0"/>
          </a:p>
        </p:txBody>
      </p:sp>
      <p:sp>
        <p:nvSpPr>
          <p:cNvPr id="33" name="Content Placeholder 2">
            <a:extLst>
              <a:ext uri="{FF2B5EF4-FFF2-40B4-BE49-F238E27FC236}">
                <a16:creationId xmlns:a16="http://schemas.microsoft.com/office/drawing/2014/main" id="{85C1BEA1-2E64-2745-9B20-2AD263378F67}"/>
              </a:ext>
            </a:extLst>
          </p:cNvPr>
          <p:cNvSpPr>
            <a:spLocks noGrp="1"/>
          </p:cNvSpPr>
          <p:nvPr>
            <p:ph idx="20" hasCustomPrompt="1"/>
          </p:nvPr>
        </p:nvSpPr>
        <p:spPr>
          <a:xfrm>
            <a:off x="7281797" y="2002651"/>
            <a:ext cx="1079552" cy="256545"/>
          </a:xfrm>
          <a:prstGeom prst="rect">
            <a:avLst/>
          </a:prstGeom>
        </p:spPr>
        <p:txBody>
          <a:bodyPr wrap="square" anchor="b" anchorCtr="0">
            <a:spAutoFit/>
          </a:bodyPr>
          <a:lstStyle>
            <a:lvl1pPr marL="0" indent="0" algn="r">
              <a:buFontTx/>
              <a:buNone/>
              <a:defRPr sz="1067" cap="none" baseline="0">
                <a:solidFill>
                  <a:schemeClr val="bg1"/>
                </a:solidFill>
                <a:latin typeface="Arial" panose="020B0604020202020204" pitchFamily="34" charset="0"/>
              </a:defRPr>
            </a:lvl1pPr>
          </a:lstStyle>
          <a:p>
            <a:pPr lvl="0"/>
            <a:r>
              <a:rPr lang="en-GB" noProof="0" dirty="0"/>
              <a:t>Legend</a:t>
            </a:r>
          </a:p>
        </p:txBody>
      </p:sp>
      <p:sp>
        <p:nvSpPr>
          <p:cNvPr id="34" name="Content Placeholder 2">
            <a:extLst>
              <a:ext uri="{FF2B5EF4-FFF2-40B4-BE49-F238E27FC236}">
                <a16:creationId xmlns:a16="http://schemas.microsoft.com/office/drawing/2014/main" id="{073993B4-6164-A54F-B08E-4C9A2353D037}"/>
              </a:ext>
            </a:extLst>
          </p:cNvPr>
          <p:cNvSpPr>
            <a:spLocks noGrp="1"/>
          </p:cNvSpPr>
          <p:nvPr>
            <p:ph idx="21" hasCustomPrompt="1"/>
          </p:nvPr>
        </p:nvSpPr>
        <p:spPr>
          <a:xfrm>
            <a:off x="7281797" y="5372078"/>
            <a:ext cx="1079552" cy="256545"/>
          </a:xfrm>
          <a:prstGeom prst="rect">
            <a:avLst/>
          </a:prstGeom>
        </p:spPr>
        <p:txBody>
          <a:bodyPr wrap="square" anchor="b" anchorCtr="0">
            <a:spAutoFit/>
          </a:bodyPr>
          <a:lstStyle>
            <a:lvl1pPr marL="0" indent="0" algn="r">
              <a:buFontTx/>
              <a:buNone/>
              <a:defRPr sz="1067" cap="none" baseline="0">
                <a:solidFill>
                  <a:schemeClr val="bg1"/>
                </a:solidFill>
                <a:latin typeface="Arial" panose="020B0604020202020204" pitchFamily="34" charset="0"/>
              </a:defRPr>
            </a:lvl1pPr>
          </a:lstStyle>
          <a:p>
            <a:pPr lvl="0"/>
            <a:r>
              <a:rPr lang="en-GB" noProof="0" dirty="0"/>
              <a:t>Legend</a:t>
            </a:r>
          </a:p>
        </p:txBody>
      </p:sp>
      <p:sp>
        <p:nvSpPr>
          <p:cNvPr id="4" name="Espace réservé du texte 3">
            <a:extLst>
              <a:ext uri="{FF2B5EF4-FFF2-40B4-BE49-F238E27FC236}">
                <a16:creationId xmlns:a16="http://schemas.microsoft.com/office/drawing/2014/main" id="{AF05C1ED-2310-E54B-A5A0-0FCFC7F1B26B}"/>
              </a:ext>
            </a:extLst>
          </p:cNvPr>
          <p:cNvSpPr>
            <a:spLocks noGrp="1"/>
          </p:cNvSpPr>
          <p:nvPr>
            <p:ph type="body" sz="quarter" idx="22" hasCustomPrompt="1"/>
          </p:nvPr>
        </p:nvSpPr>
        <p:spPr>
          <a:xfrm>
            <a:off x="558800" y="965200"/>
            <a:ext cx="6417733" cy="5054600"/>
          </a:xfrm>
        </p:spPr>
        <p:txBody>
          <a:bodyPr/>
          <a:lstStyle>
            <a:lvl1pPr>
              <a:spcAft>
                <a:spcPts val="400"/>
              </a:spcAft>
              <a:defRPr/>
            </a:lvl1pPr>
            <a:lvl2pPr marL="241294" indent="-234945">
              <a:spcAft>
                <a:spcPts val="400"/>
              </a:spcAft>
              <a:defRPr/>
            </a:lvl2pPr>
            <a:lvl3pPr>
              <a:spcAft>
                <a:spcPts val="400"/>
              </a:spcAft>
              <a:defRPr/>
            </a:lvl3pPr>
            <a:lvl4pPr marL="656150" indent="-177796">
              <a:spcAft>
                <a:spcPts val="400"/>
              </a:spcAft>
              <a:buClr>
                <a:schemeClr val="tx1"/>
              </a:buClr>
              <a:buFont typeface="Arial" panose="020B0604020202020204" pitchFamily="34" charset="0"/>
              <a:buChar char="•"/>
              <a:tabLst/>
              <a:defRPr/>
            </a:lvl4pPr>
            <a:lvl5pPr marL="1009625" indent="-175680">
              <a:spcAft>
                <a:spcPts val="400"/>
              </a:spcAft>
              <a:buClr>
                <a:schemeClr val="tx1"/>
              </a:buClr>
              <a:buFont typeface="Police système"/>
              <a:buChar char="⁃"/>
              <a:tabLst/>
              <a:defRPr sz="1333"/>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2" name="Titre 1"/>
          <p:cNvSpPr>
            <a:spLocks noGrp="1"/>
          </p:cNvSpPr>
          <p:nvPr>
            <p:ph type="title" hasCustomPrompt="1"/>
          </p:nvPr>
        </p:nvSpPr>
        <p:spPr>
          <a:xfrm>
            <a:off x="638741" y="193040"/>
            <a:ext cx="6337793" cy="609600"/>
          </a:xfrm>
        </p:spPr>
        <p:txBody>
          <a:bodyPr/>
          <a:lstStyle/>
          <a:p>
            <a:pPr lvl="0"/>
            <a:r>
              <a:rPr lang="en-GB" noProof="0" dirty="0"/>
              <a:t>MODIFY THE TITLE</a:t>
            </a:r>
          </a:p>
        </p:txBody>
      </p:sp>
    </p:spTree>
    <p:extLst>
      <p:ext uri="{BB962C8B-B14F-4D97-AF65-F5344CB8AC3E}">
        <p14:creationId xmlns:p14="http://schemas.microsoft.com/office/powerpoint/2010/main" val="224275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et contenu 7">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90CEFFF-9EE5-3F40-AC1C-4A26C8FCFC5C}"/>
              </a:ext>
            </a:extLst>
          </p:cNvPr>
          <p:cNvSpPr/>
          <p:nvPr userDrawn="1"/>
        </p:nvSpPr>
        <p:spPr>
          <a:xfrm>
            <a:off x="7196450" y="0"/>
            <a:ext cx="4995553" cy="6070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noProof="0" dirty="0"/>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7" name="Espace réservé pour une image  16">
            <a:extLst>
              <a:ext uri="{FF2B5EF4-FFF2-40B4-BE49-F238E27FC236}">
                <a16:creationId xmlns:a16="http://schemas.microsoft.com/office/drawing/2014/main" id="{A50ED728-B670-CB49-8508-0F1F03A343D2}"/>
              </a:ext>
            </a:extLst>
          </p:cNvPr>
          <p:cNvSpPr>
            <a:spLocks noGrp="1"/>
          </p:cNvSpPr>
          <p:nvPr>
            <p:ph type="pic" sz="quarter" idx="13" hasCustomPrompt="1"/>
          </p:nvPr>
        </p:nvSpPr>
        <p:spPr>
          <a:xfrm>
            <a:off x="8466667" y="699911"/>
            <a:ext cx="2461684" cy="1543756"/>
          </a:xfrm>
          <a:prstGeom prst="rect">
            <a:avLst/>
          </a:prstGeom>
        </p:spPr>
        <p:txBody>
          <a:bodyPr anchor="ctr" anchorCtr="0">
            <a:normAutofit/>
          </a:bodyPr>
          <a:lstStyle>
            <a:lvl1pPr marL="0" indent="0" algn="ctr">
              <a:buFontTx/>
              <a:buNone/>
              <a:defRPr sz="1600">
                <a:solidFill>
                  <a:schemeClr val="bg1"/>
                </a:solidFill>
              </a:defRPr>
            </a:lvl1pPr>
          </a:lstStyle>
          <a:p>
            <a:r>
              <a:rPr lang="en-GB" noProof="0" dirty="0"/>
              <a:t>Picture</a:t>
            </a:r>
          </a:p>
        </p:txBody>
      </p:sp>
      <p:sp>
        <p:nvSpPr>
          <p:cNvPr id="18" name="Espace réservé pour une image  16">
            <a:extLst>
              <a:ext uri="{FF2B5EF4-FFF2-40B4-BE49-F238E27FC236}">
                <a16:creationId xmlns:a16="http://schemas.microsoft.com/office/drawing/2014/main" id="{8D44DF06-6ED0-2D44-9261-1CA105F64F61}"/>
              </a:ext>
            </a:extLst>
          </p:cNvPr>
          <p:cNvSpPr>
            <a:spLocks noGrp="1"/>
          </p:cNvSpPr>
          <p:nvPr>
            <p:ph type="pic" sz="quarter" idx="14" hasCustomPrompt="1"/>
          </p:nvPr>
        </p:nvSpPr>
        <p:spPr>
          <a:xfrm>
            <a:off x="8466667" y="2366903"/>
            <a:ext cx="2461684" cy="1543756"/>
          </a:xfrm>
          <a:prstGeom prst="rect">
            <a:avLst/>
          </a:prstGeom>
        </p:spPr>
        <p:txBody>
          <a:bodyPr anchor="ctr" anchorCtr="0">
            <a:normAutofit/>
          </a:bodyPr>
          <a:lstStyle>
            <a:lvl1pPr marL="0" indent="0" algn="ctr">
              <a:buFontTx/>
              <a:buNone/>
              <a:defRPr sz="1600">
                <a:solidFill>
                  <a:schemeClr val="bg1"/>
                </a:solidFill>
              </a:defRPr>
            </a:lvl1pPr>
          </a:lstStyle>
          <a:p>
            <a:r>
              <a:rPr lang="en-GB" noProof="0" dirty="0"/>
              <a:t>Picture</a:t>
            </a:r>
          </a:p>
        </p:txBody>
      </p:sp>
      <p:sp>
        <p:nvSpPr>
          <p:cNvPr id="19" name="Espace réservé pour une image  16">
            <a:extLst>
              <a:ext uri="{FF2B5EF4-FFF2-40B4-BE49-F238E27FC236}">
                <a16:creationId xmlns:a16="http://schemas.microsoft.com/office/drawing/2014/main" id="{278EDDE2-FC82-2E45-A8A7-0754F945FA1B}"/>
              </a:ext>
            </a:extLst>
          </p:cNvPr>
          <p:cNvSpPr>
            <a:spLocks noGrp="1"/>
          </p:cNvSpPr>
          <p:nvPr>
            <p:ph type="pic" sz="quarter" idx="15" hasCustomPrompt="1"/>
          </p:nvPr>
        </p:nvSpPr>
        <p:spPr>
          <a:xfrm>
            <a:off x="8466667" y="4033898"/>
            <a:ext cx="2461684" cy="1543756"/>
          </a:xfrm>
          <a:prstGeom prst="rect">
            <a:avLst/>
          </a:prstGeom>
        </p:spPr>
        <p:txBody>
          <a:bodyPr anchor="ctr" anchorCtr="0">
            <a:normAutofit/>
          </a:bodyPr>
          <a:lstStyle>
            <a:lvl1pPr marL="0" indent="0" algn="ctr">
              <a:buFontTx/>
              <a:buNone/>
              <a:defRPr sz="1600">
                <a:solidFill>
                  <a:schemeClr val="bg1"/>
                </a:solidFill>
              </a:defRPr>
            </a:lvl1pPr>
          </a:lstStyle>
          <a:p>
            <a:r>
              <a:rPr lang="en-GB" noProof="0" dirty="0"/>
              <a:t>Picture</a:t>
            </a:r>
          </a:p>
        </p:txBody>
      </p:sp>
      <p:sp>
        <p:nvSpPr>
          <p:cNvPr id="27" name="Content Placeholder 2">
            <a:extLst>
              <a:ext uri="{FF2B5EF4-FFF2-40B4-BE49-F238E27FC236}">
                <a16:creationId xmlns:a16="http://schemas.microsoft.com/office/drawing/2014/main" id="{F067CD6D-8D60-4546-B49C-27758CCA0D74}"/>
              </a:ext>
            </a:extLst>
          </p:cNvPr>
          <p:cNvSpPr>
            <a:spLocks noGrp="1"/>
          </p:cNvSpPr>
          <p:nvPr>
            <p:ph idx="17" hasCustomPrompt="1"/>
          </p:nvPr>
        </p:nvSpPr>
        <p:spPr>
          <a:xfrm>
            <a:off x="7281797" y="1994181"/>
            <a:ext cx="1079552" cy="256545"/>
          </a:xfrm>
          <a:prstGeom prst="rect">
            <a:avLst/>
          </a:prstGeom>
        </p:spPr>
        <p:txBody>
          <a:bodyPr wrap="square" anchor="b" anchorCtr="0">
            <a:spAutoFit/>
          </a:bodyPr>
          <a:lstStyle>
            <a:lvl1pPr marL="0" indent="0" algn="r">
              <a:buFontTx/>
              <a:buNone/>
              <a:defRPr sz="1067" cap="none" baseline="0">
                <a:solidFill>
                  <a:schemeClr val="bg1"/>
                </a:solidFill>
              </a:defRPr>
            </a:lvl1pPr>
          </a:lstStyle>
          <a:p>
            <a:pPr lvl="0"/>
            <a:r>
              <a:rPr lang="en-GB" noProof="0" dirty="0"/>
              <a:t>Legend</a:t>
            </a:r>
          </a:p>
        </p:txBody>
      </p:sp>
      <p:sp>
        <p:nvSpPr>
          <p:cNvPr id="28" name="Content Placeholder 2">
            <a:extLst>
              <a:ext uri="{FF2B5EF4-FFF2-40B4-BE49-F238E27FC236}">
                <a16:creationId xmlns:a16="http://schemas.microsoft.com/office/drawing/2014/main" id="{058D8DFB-CA68-914F-8E01-44E48F6A32E6}"/>
              </a:ext>
            </a:extLst>
          </p:cNvPr>
          <p:cNvSpPr>
            <a:spLocks noGrp="1"/>
          </p:cNvSpPr>
          <p:nvPr>
            <p:ph idx="18" hasCustomPrompt="1"/>
          </p:nvPr>
        </p:nvSpPr>
        <p:spPr>
          <a:xfrm>
            <a:off x="7281797" y="3639264"/>
            <a:ext cx="1079552" cy="256545"/>
          </a:xfrm>
          <a:prstGeom prst="rect">
            <a:avLst/>
          </a:prstGeom>
        </p:spPr>
        <p:txBody>
          <a:bodyPr wrap="square" anchor="b" anchorCtr="0">
            <a:spAutoFit/>
          </a:bodyPr>
          <a:lstStyle>
            <a:lvl1pPr marL="0" indent="0" algn="r">
              <a:buFontTx/>
              <a:buNone/>
              <a:defRPr sz="1067" cap="none" baseline="0">
                <a:solidFill>
                  <a:schemeClr val="bg1"/>
                </a:solidFill>
              </a:defRPr>
            </a:lvl1pPr>
          </a:lstStyle>
          <a:p>
            <a:pPr lvl="0"/>
            <a:r>
              <a:rPr lang="en-GB" noProof="0" dirty="0"/>
              <a:t>Legend</a:t>
            </a:r>
          </a:p>
        </p:txBody>
      </p:sp>
      <p:sp>
        <p:nvSpPr>
          <p:cNvPr id="29" name="Content Placeholder 2">
            <a:extLst>
              <a:ext uri="{FF2B5EF4-FFF2-40B4-BE49-F238E27FC236}">
                <a16:creationId xmlns:a16="http://schemas.microsoft.com/office/drawing/2014/main" id="{ED382CAD-23F8-164D-BC70-6764C2F1A0D9}"/>
              </a:ext>
            </a:extLst>
          </p:cNvPr>
          <p:cNvSpPr>
            <a:spLocks noGrp="1"/>
          </p:cNvSpPr>
          <p:nvPr>
            <p:ph idx="19" hasCustomPrompt="1"/>
          </p:nvPr>
        </p:nvSpPr>
        <p:spPr>
          <a:xfrm>
            <a:off x="7281797" y="5317753"/>
            <a:ext cx="1079552" cy="256545"/>
          </a:xfrm>
          <a:prstGeom prst="rect">
            <a:avLst/>
          </a:prstGeom>
        </p:spPr>
        <p:txBody>
          <a:bodyPr wrap="square" anchor="b" anchorCtr="0">
            <a:spAutoFit/>
          </a:bodyPr>
          <a:lstStyle>
            <a:lvl1pPr marL="0" indent="0" algn="r">
              <a:buFontTx/>
              <a:buNone/>
              <a:defRPr sz="1067" cap="none" baseline="0">
                <a:solidFill>
                  <a:schemeClr val="bg1"/>
                </a:solidFill>
              </a:defRPr>
            </a:lvl1pPr>
          </a:lstStyle>
          <a:p>
            <a:pPr lvl="0"/>
            <a:r>
              <a:rPr lang="en-GB" noProof="0" dirty="0"/>
              <a:t>Legend</a:t>
            </a:r>
          </a:p>
        </p:txBody>
      </p:sp>
      <p:sp>
        <p:nvSpPr>
          <p:cNvPr id="42" name="Slide Number Placeholder 5">
            <a:extLst>
              <a:ext uri="{FF2B5EF4-FFF2-40B4-BE49-F238E27FC236}">
                <a16:creationId xmlns:a16="http://schemas.microsoft.com/office/drawing/2014/main" id="{D4530CE3-2B5C-A74F-B204-D113B0D0BD55}"/>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21" name="Espace réservé du pied de page 3">
            <a:extLst>
              <a:ext uri="{FF2B5EF4-FFF2-40B4-BE49-F238E27FC236}">
                <a16:creationId xmlns:a16="http://schemas.microsoft.com/office/drawing/2014/main" id="{F086206A-A934-1740-9DAE-401212089400}"/>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22" name="Espace réservé de la date 4">
            <a:extLst>
              <a:ext uri="{FF2B5EF4-FFF2-40B4-BE49-F238E27FC236}">
                <a16:creationId xmlns:a16="http://schemas.microsoft.com/office/drawing/2014/main" id="{E15F9576-75E7-F746-A849-BA27D02882EB}"/>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0D8989EE-C5B7-42D4-BE25-898C3B6D1786}" type="datetime1">
              <a:rPr lang="es-ES" noProof="0" smtClean="0"/>
              <a:t>30/09/2026</a:t>
            </a:fld>
            <a:endParaRPr lang="en-GB" noProof="0" dirty="0"/>
          </a:p>
        </p:txBody>
      </p:sp>
      <p:sp>
        <p:nvSpPr>
          <p:cNvPr id="8" name="Espace réservé du texte 7">
            <a:extLst>
              <a:ext uri="{FF2B5EF4-FFF2-40B4-BE49-F238E27FC236}">
                <a16:creationId xmlns:a16="http://schemas.microsoft.com/office/drawing/2014/main" id="{5628BEA5-7D18-4C4B-B570-0B2B73233D18}"/>
              </a:ext>
            </a:extLst>
          </p:cNvPr>
          <p:cNvSpPr>
            <a:spLocks noGrp="1"/>
          </p:cNvSpPr>
          <p:nvPr>
            <p:ph type="body" sz="quarter" idx="20" hasCustomPrompt="1"/>
          </p:nvPr>
        </p:nvSpPr>
        <p:spPr>
          <a:xfrm>
            <a:off x="558800" y="975784"/>
            <a:ext cx="6417733" cy="5094816"/>
          </a:xfrm>
        </p:spPr>
        <p:txBody>
          <a:bodyPr/>
          <a:lstStyle>
            <a:lvl1pPr>
              <a:spcAft>
                <a:spcPts val="400"/>
              </a:spcAft>
              <a:defRPr/>
            </a:lvl1pPr>
            <a:lvl2pPr marL="239178" indent="-171446">
              <a:spcAft>
                <a:spcPts val="400"/>
              </a:spcAft>
              <a:defRPr/>
            </a:lvl2pPr>
            <a:lvl3pPr>
              <a:spcAft>
                <a:spcPts val="400"/>
              </a:spcAft>
              <a:defRPr/>
            </a:lvl3pPr>
            <a:lvl4pPr marL="656150" indent="-177796">
              <a:spcAft>
                <a:spcPts val="400"/>
              </a:spcAft>
              <a:buClr>
                <a:schemeClr val="tx1"/>
              </a:buClr>
              <a:buFont typeface="Arial" panose="020B0604020202020204" pitchFamily="34" charset="0"/>
              <a:buChar char="•"/>
              <a:tabLst/>
              <a:defRPr/>
            </a:lvl4pPr>
            <a:lvl5pPr marL="1009625" indent="-175680">
              <a:spcAft>
                <a:spcPts val="400"/>
              </a:spcAft>
              <a:buClr>
                <a:schemeClr val="tx1"/>
              </a:buClr>
              <a:buFont typeface="Police système"/>
              <a:buChar char="-"/>
              <a:tabLst/>
              <a:defRPr sz="1333"/>
            </a:lvl5p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p:txBody>
      </p:sp>
      <p:sp>
        <p:nvSpPr>
          <p:cNvPr id="2" name="Titre 1"/>
          <p:cNvSpPr>
            <a:spLocks noGrp="1"/>
          </p:cNvSpPr>
          <p:nvPr>
            <p:ph type="title" hasCustomPrompt="1"/>
          </p:nvPr>
        </p:nvSpPr>
        <p:spPr>
          <a:xfrm>
            <a:off x="638741" y="172720"/>
            <a:ext cx="6337793" cy="499907"/>
          </a:xfrm>
        </p:spPr>
        <p:txBody>
          <a:bodyPr/>
          <a:lstStyle/>
          <a:p>
            <a:pPr lvl="0"/>
            <a:r>
              <a:rPr lang="en-GB" noProof="0" dirty="0"/>
              <a:t>MODIFY THE TITLE</a:t>
            </a:r>
          </a:p>
        </p:txBody>
      </p:sp>
    </p:spTree>
    <p:extLst>
      <p:ext uri="{BB962C8B-B14F-4D97-AF65-F5344CB8AC3E}">
        <p14:creationId xmlns:p14="http://schemas.microsoft.com/office/powerpoint/2010/main" val="970847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aphiq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9105" y="232923"/>
            <a:ext cx="11088020" cy="492443"/>
          </a:xfrm>
          <a:prstGeom prst="rect">
            <a:avLst/>
          </a:prstGeom>
        </p:spPr>
        <p:txBody>
          <a:bodyPr/>
          <a:lstStyle>
            <a:lvl1pPr>
              <a:defRPr baseline="0"/>
            </a:lvl1pPr>
          </a:lstStyle>
          <a:p>
            <a:r>
              <a:rPr lang="en-GB" noProof="0" dirty="0"/>
              <a:t>MODIFY THE TITLE</a:t>
            </a:r>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3" name="Content Placeholder 2">
            <a:extLst>
              <a:ext uri="{FF2B5EF4-FFF2-40B4-BE49-F238E27FC236}">
                <a16:creationId xmlns:a16="http://schemas.microsoft.com/office/drawing/2014/main" id="{FE1BAB69-A90E-FD4B-A478-19FF89C31FDF}"/>
              </a:ext>
            </a:extLst>
          </p:cNvPr>
          <p:cNvSpPr>
            <a:spLocks noGrp="1"/>
          </p:cNvSpPr>
          <p:nvPr>
            <p:ph idx="1" hasCustomPrompt="1"/>
          </p:nvPr>
        </p:nvSpPr>
        <p:spPr>
          <a:xfrm>
            <a:off x="551408" y="1092593"/>
            <a:ext cx="3486205" cy="338554"/>
          </a:xfrm>
          <a:prstGeom prst="rect">
            <a:avLst/>
          </a:prstGeom>
        </p:spPr>
        <p:txBody>
          <a:bodyPr wrap="square" anchor="t" anchorCtr="0">
            <a:spAutoFit/>
          </a:bodyPr>
          <a:lstStyle>
            <a:lvl1pPr marL="0" indent="0">
              <a:buFontTx/>
              <a:buNone/>
              <a:defRPr sz="1600" b="0" cap="none" baseline="0">
                <a:solidFill>
                  <a:schemeClr val="bg2">
                    <a:lumMod val="75000"/>
                  </a:schemeClr>
                </a:solidFill>
              </a:defRPr>
            </a:lvl1pPr>
          </a:lstStyle>
          <a:p>
            <a:pPr lvl="0"/>
            <a:r>
              <a:rPr lang="en-GB" noProof="0" dirty="0"/>
              <a:t>Modify the text</a:t>
            </a:r>
          </a:p>
        </p:txBody>
      </p:sp>
      <p:sp>
        <p:nvSpPr>
          <p:cNvPr id="18" name="Espace réservé du graphique 17">
            <a:extLst>
              <a:ext uri="{FF2B5EF4-FFF2-40B4-BE49-F238E27FC236}">
                <a16:creationId xmlns:a16="http://schemas.microsoft.com/office/drawing/2014/main" id="{545E4D9D-2157-C64B-A280-343302FCA8DE}"/>
              </a:ext>
            </a:extLst>
          </p:cNvPr>
          <p:cNvSpPr>
            <a:spLocks noGrp="1"/>
          </p:cNvSpPr>
          <p:nvPr>
            <p:ph type="chart" sz="quarter" idx="15" hasCustomPrompt="1"/>
          </p:nvPr>
        </p:nvSpPr>
        <p:spPr>
          <a:xfrm>
            <a:off x="551464" y="1979583"/>
            <a:ext cx="3486149" cy="2533044"/>
          </a:xfrm>
          <a:prstGeom prst="rect">
            <a:avLst/>
          </a:prstGeom>
        </p:spPr>
        <p:txBody>
          <a:bodyPr anchor="ctr" anchorCtr="0">
            <a:normAutofit/>
          </a:bodyPr>
          <a:lstStyle>
            <a:lvl1pPr marL="0" indent="0" algn="ctr">
              <a:buFontTx/>
              <a:buNone/>
              <a:defRPr sz="1600"/>
            </a:lvl1pPr>
          </a:lstStyle>
          <a:p>
            <a:r>
              <a:rPr lang="en-GB" noProof="0" dirty="0"/>
              <a:t>Graphic</a:t>
            </a:r>
          </a:p>
        </p:txBody>
      </p:sp>
      <p:sp>
        <p:nvSpPr>
          <p:cNvPr id="19" name="Espace réservé du graphique 17">
            <a:extLst>
              <a:ext uri="{FF2B5EF4-FFF2-40B4-BE49-F238E27FC236}">
                <a16:creationId xmlns:a16="http://schemas.microsoft.com/office/drawing/2014/main" id="{7C63690E-A42A-6C4C-9ADE-F11883E8511A}"/>
              </a:ext>
            </a:extLst>
          </p:cNvPr>
          <p:cNvSpPr>
            <a:spLocks noGrp="1"/>
          </p:cNvSpPr>
          <p:nvPr>
            <p:ph type="chart" sz="quarter" idx="16" hasCustomPrompt="1"/>
          </p:nvPr>
        </p:nvSpPr>
        <p:spPr>
          <a:xfrm>
            <a:off x="4352900" y="1979583"/>
            <a:ext cx="3486149" cy="2533044"/>
          </a:xfrm>
          <a:prstGeom prst="rect">
            <a:avLst/>
          </a:prstGeom>
        </p:spPr>
        <p:txBody>
          <a:bodyPr anchor="ctr" anchorCtr="0">
            <a:normAutofit/>
          </a:bodyPr>
          <a:lstStyle>
            <a:lvl1pPr marL="0" indent="0" algn="ctr">
              <a:buFontTx/>
              <a:buNone/>
              <a:defRPr sz="1600"/>
            </a:lvl1pPr>
          </a:lstStyle>
          <a:p>
            <a:r>
              <a:rPr lang="en-GB" noProof="0" dirty="0"/>
              <a:t>Graphic</a:t>
            </a:r>
          </a:p>
        </p:txBody>
      </p:sp>
      <p:sp>
        <p:nvSpPr>
          <p:cNvPr id="20" name="Espace réservé du graphique 17">
            <a:extLst>
              <a:ext uri="{FF2B5EF4-FFF2-40B4-BE49-F238E27FC236}">
                <a16:creationId xmlns:a16="http://schemas.microsoft.com/office/drawing/2014/main" id="{FF0FF8C1-EF99-F346-BB0F-CECE7555EEE7}"/>
              </a:ext>
            </a:extLst>
          </p:cNvPr>
          <p:cNvSpPr>
            <a:spLocks noGrp="1"/>
          </p:cNvSpPr>
          <p:nvPr>
            <p:ph type="chart" sz="quarter" idx="17" hasCustomPrompt="1"/>
          </p:nvPr>
        </p:nvSpPr>
        <p:spPr>
          <a:xfrm>
            <a:off x="8160948" y="1979583"/>
            <a:ext cx="3486149" cy="2533044"/>
          </a:xfrm>
          <a:prstGeom prst="rect">
            <a:avLst/>
          </a:prstGeom>
        </p:spPr>
        <p:txBody>
          <a:bodyPr anchor="ctr" anchorCtr="0">
            <a:normAutofit/>
          </a:bodyPr>
          <a:lstStyle>
            <a:lvl1pPr marL="0" indent="0" algn="ctr">
              <a:buFontTx/>
              <a:buNone/>
              <a:defRPr sz="1600"/>
            </a:lvl1pPr>
          </a:lstStyle>
          <a:p>
            <a:r>
              <a:rPr lang="en-GB" noProof="0" dirty="0"/>
              <a:t>Graphic</a:t>
            </a:r>
          </a:p>
        </p:txBody>
      </p:sp>
      <p:sp>
        <p:nvSpPr>
          <p:cNvPr id="34" name="Slide Number Placeholder 5">
            <a:extLst>
              <a:ext uri="{FF2B5EF4-FFF2-40B4-BE49-F238E27FC236}">
                <a16:creationId xmlns:a16="http://schemas.microsoft.com/office/drawing/2014/main" id="{A524B72D-2EB5-1240-84E9-3BF0FEEA721E}"/>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15" name="Espace réservé du pied de page 3">
            <a:extLst>
              <a:ext uri="{FF2B5EF4-FFF2-40B4-BE49-F238E27FC236}">
                <a16:creationId xmlns:a16="http://schemas.microsoft.com/office/drawing/2014/main" id="{8B9480E5-5EC4-0349-9FB2-94D534FA7BCF}"/>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17" name="Espace réservé de la date 4">
            <a:extLst>
              <a:ext uri="{FF2B5EF4-FFF2-40B4-BE49-F238E27FC236}">
                <a16:creationId xmlns:a16="http://schemas.microsoft.com/office/drawing/2014/main" id="{2F20D00A-079B-E642-BAD7-B9EEED13802A}"/>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D1CAD697-C354-4EB9-AD00-AE0E1A2F7FF4}" type="datetime1">
              <a:rPr lang="es-ES" noProof="0" smtClean="0"/>
              <a:t>30/09/2026</a:t>
            </a:fld>
            <a:endParaRPr lang="en-GB" noProof="0" dirty="0"/>
          </a:p>
        </p:txBody>
      </p:sp>
      <p:sp>
        <p:nvSpPr>
          <p:cNvPr id="21" name="Content Placeholder 2">
            <a:extLst>
              <a:ext uri="{FF2B5EF4-FFF2-40B4-BE49-F238E27FC236}">
                <a16:creationId xmlns:a16="http://schemas.microsoft.com/office/drawing/2014/main" id="{7F87B5C1-2AB8-0541-ADC6-9283373BC862}"/>
              </a:ext>
            </a:extLst>
          </p:cNvPr>
          <p:cNvSpPr>
            <a:spLocks noGrp="1"/>
          </p:cNvSpPr>
          <p:nvPr>
            <p:ph idx="18" hasCustomPrompt="1"/>
          </p:nvPr>
        </p:nvSpPr>
        <p:spPr>
          <a:xfrm>
            <a:off x="4352900" y="1092593"/>
            <a:ext cx="3486205" cy="338554"/>
          </a:xfrm>
          <a:prstGeom prst="rect">
            <a:avLst/>
          </a:prstGeom>
        </p:spPr>
        <p:txBody>
          <a:bodyPr wrap="square" anchor="t" anchorCtr="0">
            <a:spAutoFit/>
          </a:bodyPr>
          <a:lstStyle>
            <a:lvl1pPr marL="0" indent="0">
              <a:buFontTx/>
              <a:buNone/>
              <a:defRPr sz="1600" b="0" cap="none" baseline="0">
                <a:solidFill>
                  <a:schemeClr val="bg2">
                    <a:lumMod val="75000"/>
                  </a:schemeClr>
                </a:solidFill>
              </a:defRPr>
            </a:lvl1pPr>
          </a:lstStyle>
          <a:p>
            <a:pPr lvl="0"/>
            <a:r>
              <a:rPr lang="en-GB" noProof="0" dirty="0"/>
              <a:t>Modify the text</a:t>
            </a:r>
          </a:p>
        </p:txBody>
      </p:sp>
      <p:sp>
        <p:nvSpPr>
          <p:cNvPr id="22" name="Content Placeholder 2">
            <a:extLst>
              <a:ext uri="{FF2B5EF4-FFF2-40B4-BE49-F238E27FC236}">
                <a16:creationId xmlns:a16="http://schemas.microsoft.com/office/drawing/2014/main" id="{69373287-86E5-8843-B508-40B57ED93602}"/>
              </a:ext>
            </a:extLst>
          </p:cNvPr>
          <p:cNvSpPr>
            <a:spLocks noGrp="1"/>
          </p:cNvSpPr>
          <p:nvPr>
            <p:ph idx="19" hasCustomPrompt="1"/>
          </p:nvPr>
        </p:nvSpPr>
        <p:spPr>
          <a:xfrm>
            <a:off x="8169527" y="1092593"/>
            <a:ext cx="3486205" cy="338554"/>
          </a:xfrm>
          <a:prstGeom prst="rect">
            <a:avLst/>
          </a:prstGeom>
        </p:spPr>
        <p:txBody>
          <a:bodyPr wrap="square" anchor="t" anchorCtr="0">
            <a:spAutoFit/>
          </a:bodyPr>
          <a:lstStyle>
            <a:lvl1pPr marL="0" indent="0">
              <a:buFontTx/>
              <a:buNone/>
              <a:defRPr sz="1600" b="0" cap="none" baseline="0">
                <a:solidFill>
                  <a:schemeClr val="bg2">
                    <a:lumMod val="75000"/>
                  </a:schemeClr>
                </a:solidFill>
              </a:defRPr>
            </a:lvl1pPr>
          </a:lstStyle>
          <a:p>
            <a:pPr lvl="0"/>
            <a:r>
              <a:rPr lang="en-GB" noProof="0" dirty="0"/>
              <a:t>Modify the text</a:t>
            </a:r>
          </a:p>
        </p:txBody>
      </p:sp>
    </p:spTree>
    <p:extLst>
      <p:ext uri="{BB962C8B-B14F-4D97-AF65-F5344CB8AC3E}">
        <p14:creationId xmlns:p14="http://schemas.microsoft.com/office/powerpoint/2010/main" val="2961424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a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9105" y="232923"/>
            <a:ext cx="10738921" cy="492443"/>
          </a:xfrm>
          <a:prstGeom prst="rect">
            <a:avLst/>
          </a:prstGeom>
        </p:spPr>
        <p:txBody>
          <a:bodyPr/>
          <a:lstStyle>
            <a:lvl1pPr>
              <a:defRPr baseline="0"/>
            </a:lvl1pPr>
          </a:lstStyle>
          <a:p>
            <a:r>
              <a:rPr lang="en-GB" noProof="0" dirty="0"/>
              <a:t>MODIFY THE TITLE</a:t>
            </a:r>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5" name="Espace réservé du tableau 14">
            <a:extLst>
              <a:ext uri="{FF2B5EF4-FFF2-40B4-BE49-F238E27FC236}">
                <a16:creationId xmlns:a16="http://schemas.microsoft.com/office/drawing/2014/main" id="{667729BD-00AF-124B-9C23-B4DD0372000B}"/>
              </a:ext>
            </a:extLst>
          </p:cNvPr>
          <p:cNvSpPr>
            <a:spLocks noGrp="1"/>
          </p:cNvSpPr>
          <p:nvPr>
            <p:ph type="tbl" sz="quarter" idx="13" hasCustomPrompt="1"/>
          </p:nvPr>
        </p:nvSpPr>
        <p:spPr>
          <a:xfrm>
            <a:off x="950388" y="1615019"/>
            <a:ext cx="3357033" cy="3879300"/>
          </a:xfrm>
          <a:prstGeom prst="rect">
            <a:avLst/>
          </a:prstGeom>
        </p:spPr>
        <p:txBody>
          <a:bodyPr anchor="ctr" anchorCtr="0">
            <a:normAutofit/>
          </a:bodyPr>
          <a:lstStyle>
            <a:lvl1pPr marL="0" indent="0" algn="ctr">
              <a:buFontTx/>
              <a:buNone/>
              <a:defRPr sz="1600"/>
            </a:lvl1pPr>
          </a:lstStyle>
          <a:p>
            <a:r>
              <a:rPr lang="en-GB" noProof="0" dirty="0"/>
              <a:t>Table</a:t>
            </a:r>
          </a:p>
        </p:txBody>
      </p:sp>
      <p:sp>
        <p:nvSpPr>
          <p:cNvPr id="21" name="Espace réservé du tableau 14">
            <a:extLst>
              <a:ext uri="{FF2B5EF4-FFF2-40B4-BE49-F238E27FC236}">
                <a16:creationId xmlns:a16="http://schemas.microsoft.com/office/drawing/2014/main" id="{CE1BD160-A30A-654D-AE6E-B983654EEBEE}"/>
              </a:ext>
            </a:extLst>
          </p:cNvPr>
          <p:cNvSpPr>
            <a:spLocks noGrp="1"/>
          </p:cNvSpPr>
          <p:nvPr>
            <p:ph type="tbl" sz="quarter" idx="14" hasCustomPrompt="1"/>
          </p:nvPr>
        </p:nvSpPr>
        <p:spPr>
          <a:xfrm>
            <a:off x="4445692" y="1615019"/>
            <a:ext cx="3357033" cy="3879300"/>
          </a:xfrm>
          <a:prstGeom prst="rect">
            <a:avLst/>
          </a:prstGeom>
        </p:spPr>
        <p:txBody>
          <a:bodyPr anchor="ctr" anchorCtr="0">
            <a:normAutofit/>
          </a:bodyPr>
          <a:lstStyle>
            <a:lvl1pPr marL="0" indent="0" algn="ctr">
              <a:buFontTx/>
              <a:buNone/>
              <a:defRPr sz="1600"/>
            </a:lvl1pPr>
          </a:lstStyle>
          <a:p>
            <a:r>
              <a:rPr lang="en-GB" noProof="0" dirty="0"/>
              <a:t>Table</a:t>
            </a:r>
          </a:p>
        </p:txBody>
      </p:sp>
      <p:sp>
        <p:nvSpPr>
          <p:cNvPr id="22" name="Espace réservé du tableau 14">
            <a:extLst>
              <a:ext uri="{FF2B5EF4-FFF2-40B4-BE49-F238E27FC236}">
                <a16:creationId xmlns:a16="http://schemas.microsoft.com/office/drawing/2014/main" id="{847F1F63-5540-5A46-A4D2-8AE1B10B640F}"/>
              </a:ext>
            </a:extLst>
          </p:cNvPr>
          <p:cNvSpPr>
            <a:spLocks noGrp="1"/>
          </p:cNvSpPr>
          <p:nvPr>
            <p:ph type="tbl" sz="quarter" idx="15" hasCustomPrompt="1"/>
          </p:nvPr>
        </p:nvSpPr>
        <p:spPr>
          <a:xfrm>
            <a:off x="7940994" y="1615019"/>
            <a:ext cx="3357033" cy="3879300"/>
          </a:xfrm>
          <a:prstGeom prst="rect">
            <a:avLst/>
          </a:prstGeom>
        </p:spPr>
        <p:txBody>
          <a:bodyPr anchor="ctr" anchorCtr="0">
            <a:normAutofit/>
          </a:bodyPr>
          <a:lstStyle>
            <a:lvl1pPr marL="0" indent="0" algn="ctr">
              <a:buFontTx/>
              <a:buNone/>
              <a:defRPr sz="1600"/>
            </a:lvl1pPr>
          </a:lstStyle>
          <a:p>
            <a:r>
              <a:rPr lang="en-GB" noProof="0" dirty="0"/>
              <a:t>Table</a:t>
            </a:r>
          </a:p>
        </p:txBody>
      </p:sp>
      <p:sp>
        <p:nvSpPr>
          <p:cNvPr id="32" name="Slide Number Placeholder 5">
            <a:extLst>
              <a:ext uri="{FF2B5EF4-FFF2-40B4-BE49-F238E27FC236}">
                <a16:creationId xmlns:a16="http://schemas.microsoft.com/office/drawing/2014/main" id="{7D3D17C0-F9F3-0F43-88AC-ACE6495AB042}"/>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11" name="Espace réservé du pied de page 3">
            <a:extLst>
              <a:ext uri="{FF2B5EF4-FFF2-40B4-BE49-F238E27FC236}">
                <a16:creationId xmlns:a16="http://schemas.microsoft.com/office/drawing/2014/main" id="{2EA65DD8-18AF-164F-AC83-293B042D7737}"/>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12" name="Espace réservé de la date 4">
            <a:extLst>
              <a:ext uri="{FF2B5EF4-FFF2-40B4-BE49-F238E27FC236}">
                <a16:creationId xmlns:a16="http://schemas.microsoft.com/office/drawing/2014/main" id="{E70F5BB2-99E5-E842-986E-50A8DB907B16}"/>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3E126B5A-45D3-4848-AC7C-C28254F6D316}" type="datetime1">
              <a:rPr lang="es-ES" noProof="0" smtClean="0"/>
              <a:t>30/09/2026</a:t>
            </a:fld>
            <a:endParaRPr lang="en-GB" noProof="0" dirty="0"/>
          </a:p>
        </p:txBody>
      </p:sp>
      <p:sp>
        <p:nvSpPr>
          <p:cNvPr id="14" name="Content Placeholder 2">
            <a:extLst>
              <a:ext uri="{FF2B5EF4-FFF2-40B4-BE49-F238E27FC236}">
                <a16:creationId xmlns:a16="http://schemas.microsoft.com/office/drawing/2014/main" id="{5C622327-87BE-314E-921F-C894758CB329}"/>
              </a:ext>
            </a:extLst>
          </p:cNvPr>
          <p:cNvSpPr>
            <a:spLocks noGrp="1"/>
          </p:cNvSpPr>
          <p:nvPr>
            <p:ph idx="1" hasCustomPrompt="1"/>
          </p:nvPr>
        </p:nvSpPr>
        <p:spPr>
          <a:xfrm>
            <a:off x="551408" y="1092593"/>
            <a:ext cx="10738921" cy="338554"/>
          </a:xfrm>
          <a:prstGeom prst="rect">
            <a:avLst/>
          </a:prstGeom>
        </p:spPr>
        <p:txBody>
          <a:bodyPr wrap="square" anchor="t" anchorCtr="0">
            <a:spAutoFit/>
          </a:bodyPr>
          <a:lstStyle>
            <a:lvl1pPr marL="0" indent="0">
              <a:buFontTx/>
              <a:buNone/>
              <a:defRPr sz="1600" b="0" cap="none" baseline="0">
                <a:solidFill>
                  <a:schemeClr val="bg2">
                    <a:lumMod val="75000"/>
                  </a:schemeClr>
                </a:solidFill>
              </a:defRPr>
            </a:lvl1pPr>
          </a:lstStyle>
          <a:p>
            <a:pPr lvl="0"/>
            <a:r>
              <a:rPr lang="en-GB" noProof="0" dirty="0"/>
              <a:t>Modify the text</a:t>
            </a:r>
          </a:p>
        </p:txBody>
      </p:sp>
    </p:spTree>
    <p:extLst>
      <p:ext uri="{BB962C8B-B14F-4D97-AF65-F5344CB8AC3E}">
        <p14:creationId xmlns:p14="http://schemas.microsoft.com/office/powerpoint/2010/main" val="280761275"/>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9105" y="232923"/>
            <a:ext cx="10668876" cy="492443"/>
          </a:xfrm>
          <a:prstGeom prst="rect">
            <a:avLst/>
          </a:prstGeom>
        </p:spPr>
        <p:txBody>
          <a:bodyPr/>
          <a:lstStyle>
            <a:lvl1pPr>
              <a:defRPr baseline="0"/>
            </a:lvl1pPr>
          </a:lstStyle>
          <a:p>
            <a:r>
              <a:rPr lang="en-GB" noProof="0" dirty="0"/>
              <a:t>MODIFY THE TITLE</a:t>
            </a:r>
          </a:p>
        </p:txBody>
      </p:sp>
      <p:cxnSp>
        <p:nvCxnSpPr>
          <p:cNvPr id="6" name="Connecteur droit 5">
            <a:extLst>
              <a:ext uri="{FF2B5EF4-FFF2-40B4-BE49-F238E27FC236}">
                <a16:creationId xmlns:a16="http://schemas.microsoft.com/office/drawing/2014/main" id="{4BD3B432-CEB1-134B-82F9-73A47F213F1A}"/>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11BF61E-3C82-4D43-9C4A-E2328A980D6C}"/>
              </a:ext>
            </a:extLst>
          </p:cNvPr>
          <p:cNvSpPr>
            <a:spLocks noGrp="1"/>
          </p:cNvSpPr>
          <p:nvPr>
            <p:ph idx="1" hasCustomPrompt="1"/>
          </p:nvPr>
        </p:nvSpPr>
        <p:spPr>
          <a:xfrm>
            <a:off x="1064099" y="3120170"/>
            <a:ext cx="3069640" cy="379656"/>
          </a:xfrm>
          <a:prstGeom prst="rect">
            <a:avLst/>
          </a:prstGeom>
        </p:spPr>
        <p:txBody>
          <a:bodyPr wrap="square" anchor="t" anchorCtr="0">
            <a:spAutoFit/>
          </a:bodyPr>
          <a:lstStyle>
            <a:lvl1pPr marL="0" indent="0" algn="ctr">
              <a:lnSpc>
                <a:spcPct val="100000"/>
              </a:lnSpc>
              <a:buFontTx/>
              <a:buNone/>
              <a:defRPr sz="1867" cap="all" baseline="0">
                <a:solidFill>
                  <a:schemeClr val="bg2">
                    <a:lumMod val="75000"/>
                  </a:schemeClr>
                </a:solidFill>
              </a:defRPr>
            </a:lvl1pPr>
          </a:lstStyle>
          <a:p>
            <a:pPr lvl="0"/>
            <a:r>
              <a:rPr lang="en-GB" noProof="0" dirty="0"/>
              <a:t>Modify the text</a:t>
            </a:r>
          </a:p>
        </p:txBody>
      </p:sp>
      <p:sp>
        <p:nvSpPr>
          <p:cNvPr id="19" name="Content Placeholder 2">
            <a:extLst>
              <a:ext uri="{FF2B5EF4-FFF2-40B4-BE49-F238E27FC236}">
                <a16:creationId xmlns:a16="http://schemas.microsoft.com/office/drawing/2014/main" id="{EEDCF372-40A0-C842-996D-287ED25B71D8}"/>
              </a:ext>
            </a:extLst>
          </p:cNvPr>
          <p:cNvSpPr>
            <a:spLocks noGrp="1"/>
          </p:cNvSpPr>
          <p:nvPr>
            <p:ph idx="13" hasCustomPrompt="1"/>
          </p:nvPr>
        </p:nvSpPr>
        <p:spPr>
          <a:xfrm>
            <a:off x="4561180" y="3120170"/>
            <a:ext cx="3069640" cy="379656"/>
          </a:xfrm>
          <a:prstGeom prst="rect">
            <a:avLst/>
          </a:prstGeom>
        </p:spPr>
        <p:txBody>
          <a:bodyPr wrap="square" anchor="t" anchorCtr="0">
            <a:spAutoFit/>
          </a:bodyPr>
          <a:lstStyle>
            <a:lvl1pPr marL="0" indent="0" algn="ctr">
              <a:lnSpc>
                <a:spcPct val="100000"/>
              </a:lnSpc>
              <a:buFontTx/>
              <a:buNone/>
              <a:defRPr sz="1867" cap="all" baseline="0">
                <a:solidFill>
                  <a:schemeClr val="accent3"/>
                </a:solidFill>
              </a:defRPr>
            </a:lvl1pPr>
          </a:lstStyle>
          <a:p>
            <a:pPr lvl="0"/>
            <a:r>
              <a:rPr lang="en-GB" noProof="0" dirty="0"/>
              <a:t>Modify the text</a:t>
            </a:r>
          </a:p>
        </p:txBody>
      </p:sp>
      <p:sp>
        <p:nvSpPr>
          <p:cNvPr id="20" name="Content Placeholder 2">
            <a:extLst>
              <a:ext uri="{FF2B5EF4-FFF2-40B4-BE49-F238E27FC236}">
                <a16:creationId xmlns:a16="http://schemas.microsoft.com/office/drawing/2014/main" id="{42ED9D94-342E-E34E-A40A-71D56E6FAFB4}"/>
              </a:ext>
            </a:extLst>
          </p:cNvPr>
          <p:cNvSpPr>
            <a:spLocks noGrp="1"/>
          </p:cNvSpPr>
          <p:nvPr>
            <p:ph idx="14" hasCustomPrompt="1"/>
          </p:nvPr>
        </p:nvSpPr>
        <p:spPr>
          <a:xfrm>
            <a:off x="8058261" y="3120170"/>
            <a:ext cx="3069640" cy="379656"/>
          </a:xfrm>
          <a:prstGeom prst="rect">
            <a:avLst/>
          </a:prstGeom>
        </p:spPr>
        <p:txBody>
          <a:bodyPr wrap="square" anchor="t" anchorCtr="0">
            <a:spAutoFit/>
          </a:bodyPr>
          <a:lstStyle>
            <a:lvl1pPr marL="0" indent="0" algn="ctr">
              <a:lnSpc>
                <a:spcPct val="100000"/>
              </a:lnSpc>
              <a:buFontTx/>
              <a:buNone/>
              <a:defRPr sz="1867" cap="all" baseline="0">
                <a:solidFill>
                  <a:schemeClr val="accent1"/>
                </a:solidFill>
              </a:defRPr>
            </a:lvl1pPr>
          </a:lstStyle>
          <a:p>
            <a:pPr lvl="0"/>
            <a:r>
              <a:rPr lang="en-GB" noProof="0" dirty="0"/>
              <a:t>Modify the text</a:t>
            </a:r>
          </a:p>
        </p:txBody>
      </p:sp>
      <p:sp>
        <p:nvSpPr>
          <p:cNvPr id="31" name="Slide Number Placeholder 5">
            <a:extLst>
              <a:ext uri="{FF2B5EF4-FFF2-40B4-BE49-F238E27FC236}">
                <a16:creationId xmlns:a16="http://schemas.microsoft.com/office/drawing/2014/main" id="{0B9CBE07-B342-F14D-891E-B8D06B4C434D}"/>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en-GB" sz="1200" noProof="0" dirty="0"/>
              <a:t>///</a:t>
            </a:r>
            <a:r>
              <a:rPr lang="en-GB" noProof="0" dirty="0"/>
              <a:t> </a:t>
            </a:r>
            <a:fld id="{FD7EF743-58F7-B741-A9D7-F50F382F70B5}" type="slidenum">
              <a:rPr lang="en-GB" noProof="0" smtClean="0"/>
              <a:pPr/>
              <a:t>‹Nº›</a:t>
            </a:fld>
            <a:endParaRPr lang="en-GB" noProof="0" dirty="0"/>
          </a:p>
        </p:txBody>
      </p:sp>
      <p:sp>
        <p:nvSpPr>
          <p:cNvPr id="10" name="Espace réservé du pied de page 3">
            <a:extLst>
              <a:ext uri="{FF2B5EF4-FFF2-40B4-BE49-F238E27FC236}">
                <a16:creationId xmlns:a16="http://schemas.microsoft.com/office/drawing/2014/main" id="{9CE5CBEB-A879-EB45-8F35-646DAB24B435}"/>
              </a:ext>
            </a:extLst>
          </p:cNvPr>
          <p:cNvSpPr>
            <a:spLocks noGrp="1"/>
          </p:cNvSpPr>
          <p:nvPr>
            <p:ph type="ftr" sz="quarter" idx="3"/>
          </p:nvPr>
        </p:nvSpPr>
        <p:spPr>
          <a:xfrm>
            <a:off x="906517" y="6478114"/>
            <a:ext cx="2791057"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en-GB" noProof="0" dirty="0"/>
          </a:p>
        </p:txBody>
      </p:sp>
      <p:sp>
        <p:nvSpPr>
          <p:cNvPr id="11" name="Espace réservé de la date 4">
            <a:extLst>
              <a:ext uri="{FF2B5EF4-FFF2-40B4-BE49-F238E27FC236}">
                <a16:creationId xmlns:a16="http://schemas.microsoft.com/office/drawing/2014/main" id="{3E8E1CEB-0FFF-3D49-9B04-6BC860CD1EDF}"/>
              </a:ext>
            </a:extLst>
          </p:cNvPr>
          <p:cNvSpPr>
            <a:spLocks noGrp="1"/>
          </p:cNvSpPr>
          <p:nvPr>
            <p:ph type="dt" sz="half" idx="2"/>
          </p:nvPr>
        </p:nvSpPr>
        <p:spPr>
          <a:xfrm>
            <a:off x="957316" y="6327213"/>
            <a:ext cx="2743200" cy="194990"/>
          </a:xfrm>
          <a:prstGeom prst="rect">
            <a:avLst/>
          </a:prstGeom>
        </p:spPr>
        <p:txBody>
          <a:bodyPr vert="horz" lIns="91440" tIns="45720" rIns="91440" bIns="45720" rtlCol="0" anchor="ctr">
            <a:spAutoFit/>
          </a:bodyPr>
          <a:lstStyle>
            <a:lvl1pPr algn="l">
              <a:defRPr sz="667">
                <a:solidFill>
                  <a:schemeClr val="accent5">
                    <a:lumMod val="50000"/>
                  </a:schemeClr>
                </a:solidFill>
              </a:defRPr>
            </a:lvl1pPr>
          </a:lstStyle>
          <a:p>
            <a:fld id="{94C7315F-28D4-4622-92C1-C901F0651B64}" type="datetime1">
              <a:rPr lang="es-ES" noProof="0" smtClean="0"/>
              <a:t>30/09/2026</a:t>
            </a:fld>
            <a:endParaRPr lang="en-GB" noProof="0" dirty="0"/>
          </a:p>
        </p:txBody>
      </p:sp>
    </p:spTree>
    <p:extLst>
      <p:ext uri="{BB962C8B-B14F-4D97-AF65-F5344CB8AC3E}">
        <p14:creationId xmlns:p14="http://schemas.microsoft.com/office/powerpoint/2010/main" val="1661249857"/>
      </p:ext>
    </p:extLst>
  </p:cSld>
  <p:clrMapOvr>
    <a:masterClrMapping/>
  </p:clrMapOvr>
  <p:extLst mod="1">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lide-content">
    <p:spTree>
      <p:nvGrpSpPr>
        <p:cNvPr id="1" name=""/>
        <p:cNvGrpSpPr/>
        <p:nvPr/>
      </p:nvGrpSpPr>
      <p:grpSpPr>
        <a:xfrm>
          <a:off x="0" y="0"/>
          <a:ext cx="0" cy="0"/>
          <a:chOff x="0" y="0"/>
          <a:chExt cx="0" cy="0"/>
        </a:xfrm>
      </p:grpSpPr>
      <p:sp>
        <p:nvSpPr>
          <p:cNvPr id="12" name="Rectangle 11"/>
          <p:cNvSpPr/>
          <p:nvPr userDrawn="1"/>
        </p:nvSpPr>
        <p:spPr>
          <a:xfrm>
            <a:off x="684097" y="230805"/>
            <a:ext cx="398871" cy="21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noProof="0">
              <a:solidFill>
                <a:schemeClr val="tx1"/>
              </a:solidFill>
              <a:latin typeface="Century Gothic" charset="0"/>
              <a:ea typeface="Century Gothic" charset="0"/>
              <a:cs typeface="Century Gothic" charset="0"/>
            </a:endParaRPr>
          </a:p>
        </p:txBody>
      </p:sp>
      <p:sp>
        <p:nvSpPr>
          <p:cNvPr id="13" name="Rectangle 12"/>
          <p:cNvSpPr/>
          <p:nvPr userDrawn="1"/>
        </p:nvSpPr>
        <p:spPr>
          <a:xfrm>
            <a:off x="684635" y="1128698"/>
            <a:ext cx="410100" cy="90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noProof="0">
              <a:solidFill>
                <a:schemeClr val="tx1"/>
              </a:solidFill>
              <a:latin typeface="Century Gothic" charset="0"/>
              <a:ea typeface="Century Gothic" charset="0"/>
              <a:cs typeface="Century Gothic" charset="0"/>
            </a:endParaRPr>
          </a:p>
        </p:txBody>
      </p:sp>
      <p:sp>
        <p:nvSpPr>
          <p:cNvPr id="9" name="Espace réservé du contenu 2"/>
          <p:cNvSpPr>
            <a:spLocks noGrp="1"/>
          </p:cNvSpPr>
          <p:nvPr>
            <p:ph idx="1" hasCustomPrompt="1"/>
          </p:nvPr>
        </p:nvSpPr>
        <p:spPr>
          <a:xfrm>
            <a:off x="685801" y="1177289"/>
            <a:ext cx="10811657" cy="4880611"/>
          </a:xfrm>
          <a:prstGeom prst="rect">
            <a:avLst/>
          </a:prstGeom>
        </p:spPr>
        <p:txBody>
          <a:bodyPr numCol="1" spcCol="360000"/>
          <a:lstStyle>
            <a:lvl1pPr marL="228594" indent="-228594">
              <a:lnSpc>
                <a:spcPct val="100000"/>
              </a:lnSpc>
              <a:buSzPct val="110000"/>
              <a:buFontTx/>
              <a:buBlip>
                <a:blip r:embed="rId2"/>
              </a:buBlip>
              <a:defRPr lang="fr-FR" sz="1600" kern="1200" dirty="0" smtClean="0">
                <a:solidFill>
                  <a:schemeClr val="tx2"/>
                </a:solidFill>
                <a:latin typeface="Century Gothic" charset="0"/>
                <a:ea typeface="Century Gothic" charset="0"/>
                <a:cs typeface="Century Gothic" charset="0"/>
              </a:defRPr>
            </a:lvl1pPr>
            <a:lvl2pPr marL="685750" indent="-228584">
              <a:lnSpc>
                <a:spcPct val="100000"/>
              </a:lnSpc>
              <a:buClr>
                <a:schemeClr val="accent2"/>
              </a:buClr>
              <a:buSzPct val="100000"/>
              <a:buFontTx/>
              <a:buBlip>
                <a:blip r:embed="rId2"/>
              </a:buBlip>
              <a:defRPr sz="1600" baseline="0">
                <a:solidFill>
                  <a:srgbClr val="243646"/>
                </a:solidFill>
                <a:latin typeface="Century Gothic" charset="0"/>
                <a:ea typeface="Century Gothic" charset="0"/>
                <a:cs typeface="Century Gothic" charset="0"/>
              </a:defRPr>
            </a:lvl2pPr>
            <a:lvl3pPr marL="1142914" indent="-228584">
              <a:lnSpc>
                <a:spcPct val="100000"/>
              </a:lnSpc>
              <a:buFontTx/>
              <a:buBlip>
                <a:blip r:embed="rId2"/>
              </a:buBlip>
              <a:defRPr sz="1467">
                <a:solidFill>
                  <a:schemeClr val="tx2"/>
                </a:solidFill>
                <a:latin typeface="Century Gothic" charset="0"/>
                <a:ea typeface="Century Gothic" charset="0"/>
                <a:cs typeface="Century Gothic" charset="0"/>
              </a:defRPr>
            </a:lvl3pPr>
            <a:lvl4pPr marL="1600080" indent="-228584">
              <a:lnSpc>
                <a:spcPct val="100000"/>
              </a:lnSpc>
              <a:buClr>
                <a:schemeClr val="accent2"/>
              </a:buClr>
              <a:buFontTx/>
              <a:buBlip>
                <a:blip r:embed="rId3"/>
              </a:buBlip>
              <a:defRPr sz="1467" baseline="0">
                <a:solidFill>
                  <a:schemeClr val="bg1">
                    <a:lumMod val="50000"/>
                  </a:schemeClr>
                </a:solidFill>
                <a:latin typeface="Century Gothic" charset="0"/>
                <a:ea typeface="Century Gothic" charset="0"/>
                <a:cs typeface="Century Gothic" charset="0"/>
              </a:defRPr>
            </a:lvl4pPr>
            <a:lvl5pPr marL="2057247" indent="-228584">
              <a:lnSpc>
                <a:spcPct val="100000"/>
              </a:lnSpc>
              <a:buSzPct val="100000"/>
              <a:buFontTx/>
              <a:buBlip>
                <a:blip r:embed="rId4"/>
              </a:buBlip>
              <a:defRPr lang="en-US" sz="1333" kern="1200" baseline="0" noProof="0" dirty="0">
                <a:solidFill>
                  <a:schemeClr val="bg1">
                    <a:lumMod val="50000"/>
                  </a:schemeClr>
                </a:solidFill>
                <a:latin typeface="Century Gothic" charset="0"/>
                <a:ea typeface="Century Gothic" charset="0"/>
                <a:cs typeface="Century Gothic" charset="0"/>
              </a:defRPr>
            </a:lvl5pPr>
          </a:lstStyle>
          <a:p>
            <a:pPr lvl="0"/>
            <a:r>
              <a:rPr lang="en-US" noProof="0" dirty="0"/>
              <a:t> Level 1 – Century Gothic 12 – RGB 36.54.70</a:t>
            </a:r>
          </a:p>
          <a:p>
            <a:pPr lvl="1"/>
            <a:r>
              <a:rPr lang="en-US" noProof="0" dirty="0"/>
              <a:t> Level 1 – Century Gothic 12 – RGB 36.54.70</a:t>
            </a:r>
            <a:endParaRPr lang="en-US" noProof="0" dirty="0">
              <a:solidFill>
                <a:srgbClr val="00ABC7"/>
              </a:solidFill>
            </a:endParaRPr>
          </a:p>
          <a:p>
            <a:pPr lvl="2"/>
            <a:r>
              <a:rPr lang="en-US" noProof="0" dirty="0"/>
              <a:t> Level 3 - Century Gothic 11 – </a:t>
            </a:r>
            <a:r>
              <a:rPr lang="en-US" noProof="0" dirty="0">
                <a:solidFill>
                  <a:srgbClr val="243646"/>
                </a:solidFill>
              </a:rPr>
              <a:t>RGB 36.54.70</a:t>
            </a:r>
          </a:p>
          <a:p>
            <a:pPr lvl="3"/>
            <a:r>
              <a:rPr lang="en-US" noProof="0" dirty="0"/>
              <a:t> Level 4 – Century Gothic 11 – RGB </a:t>
            </a:r>
            <a:r>
              <a:rPr lang="en-US" noProof="0" dirty="0">
                <a:solidFill>
                  <a:srgbClr val="7F7F7F"/>
                </a:solidFill>
              </a:rPr>
              <a:t>127.127.127</a:t>
            </a:r>
            <a:r>
              <a:rPr lang="en-US" noProof="0" dirty="0"/>
              <a:t> </a:t>
            </a:r>
          </a:p>
          <a:p>
            <a:pPr lvl="4"/>
            <a:r>
              <a:rPr lang="en-US" noProof="0" dirty="0"/>
              <a:t> Level 5 – Century Gothic 10 – RGB 127.127.127</a:t>
            </a:r>
          </a:p>
        </p:txBody>
      </p:sp>
      <p:sp>
        <p:nvSpPr>
          <p:cNvPr id="10" name="Espace réservé de la date 1"/>
          <p:cNvSpPr>
            <a:spLocks noGrp="1"/>
          </p:cNvSpPr>
          <p:nvPr>
            <p:ph type="dt" sz="half" idx="2"/>
          </p:nvPr>
        </p:nvSpPr>
        <p:spPr>
          <a:xfrm>
            <a:off x="1000259" y="6233648"/>
            <a:ext cx="868688" cy="171907"/>
          </a:xfrm>
          <a:prstGeom prst="rect">
            <a:avLst/>
          </a:prstGeom>
        </p:spPr>
        <p:txBody>
          <a:bodyPr vert="horz" lIns="68580" tIns="34290" rIns="68580" bIns="34290" rtlCol="0" anchor="ctr"/>
          <a:lstStyle>
            <a:lvl1pPr>
              <a:defRPr lang="fr-FR" sz="667" b="0" smtClean="0">
                <a:solidFill>
                  <a:schemeClr val="tx1">
                    <a:lumMod val="60000"/>
                    <a:lumOff val="40000"/>
                  </a:schemeClr>
                </a:solidFill>
                <a:effectLst/>
                <a:latin typeface="Century Gothic" charset="0"/>
                <a:ea typeface="Century Gothic" charset="0"/>
                <a:cs typeface="Century Gothic" charset="0"/>
              </a:defRPr>
            </a:lvl1pPr>
          </a:lstStyle>
          <a:p>
            <a:pPr algn="just" defTabSz="1219170"/>
            <a:fld id="{1FCBED0F-373D-49C4-86E4-0D02F371310E}" type="datetime1">
              <a:rPr lang="es-ES" smtClean="0"/>
              <a:t>30/09/2026</a:t>
            </a:fld>
            <a:endParaRPr lang="en-US" dirty="0"/>
          </a:p>
        </p:txBody>
      </p:sp>
      <p:sp>
        <p:nvSpPr>
          <p:cNvPr id="11" name="Espace réservé du pied de page 3"/>
          <p:cNvSpPr>
            <a:spLocks noGrp="1"/>
          </p:cNvSpPr>
          <p:nvPr>
            <p:ph type="ftr" sz="quarter" idx="3"/>
          </p:nvPr>
        </p:nvSpPr>
        <p:spPr>
          <a:xfrm>
            <a:off x="1262103" y="6485156"/>
            <a:ext cx="1320460" cy="171907"/>
          </a:xfrm>
          <a:prstGeom prst="rect">
            <a:avLst/>
          </a:prstGeom>
        </p:spPr>
        <p:txBody>
          <a:bodyPr vert="horz" lIns="68580" tIns="34290" rIns="68580" bIns="34290" rtlCol="0" anchor="ctr"/>
          <a:lstStyle>
            <a:lvl1pPr>
              <a:defRPr lang="fr-FR" sz="667" b="0" smtClean="0">
                <a:solidFill>
                  <a:schemeClr val="tx1">
                    <a:lumMod val="60000"/>
                    <a:lumOff val="40000"/>
                  </a:schemeClr>
                </a:solidFill>
                <a:effectLst/>
                <a:latin typeface="Century Gothic" charset="0"/>
                <a:ea typeface="Century Gothic" charset="0"/>
                <a:cs typeface="Century Gothic" charset="0"/>
              </a:defRPr>
            </a:lvl1pPr>
          </a:lstStyle>
          <a:p>
            <a:pPr algn="just" defTabSz="1219170"/>
            <a:endParaRPr lang="en-US"/>
          </a:p>
        </p:txBody>
      </p:sp>
      <p:sp>
        <p:nvSpPr>
          <p:cNvPr id="14" name="Espace réservé du titre 1"/>
          <p:cNvSpPr>
            <a:spLocks noGrp="1"/>
          </p:cNvSpPr>
          <p:nvPr>
            <p:ph type="title" hasCustomPrompt="1"/>
          </p:nvPr>
        </p:nvSpPr>
        <p:spPr>
          <a:xfrm>
            <a:off x="685801" y="226764"/>
            <a:ext cx="10811657" cy="903537"/>
          </a:xfrm>
          <a:prstGeom prst="rect">
            <a:avLst/>
          </a:prstGeom>
        </p:spPr>
        <p:txBody>
          <a:bodyPr vert="horz" lIns="91440" tIns="45720" rIns="91440" bIns="45720" rtlCol="0" anchor="ctr">
            <a:normAutofit/>
          </a:bodyPr>
          <a:lstStyle>
            <a:lvl1pPr algn="l">
              <a:lnSpc>
                <a:spcPct val="100000"/>
              </a:lnSpc>
              <a:defRPr sz="2667" b="1" baseline="0">
                <a:solidFill>
                  <a:schemeClr val="tx2"/>
                </a:solidFill>
                <a:latin typeface="Century Gothic" charset="0"/>
                <a:ea typeface="Century Gothic" charset="0"/>
                <a:cs typeface="Century Gothic" charset="0"/>
              </a:defRPr>
            </a:lvl1pPr>
          </a:lstStyle>
          <a:p>
            <a:r>
              <a:rPr lang="en-US" noProof="0" dirty="0"/>
              <a:t>Title in bold - Century Gothic 20 – RGB 36.54.70</a:t>
            </a:r>
          </a:p>
        </p:txBody>
      </p:sp>
    </p:spTree>
    <p:extLst>
      <p:ext uri="{BB962C8B-B14F-4D97-AF65-F5344CB8AC3E}">
        <p14:creationId xmlns:p14="http://schemas.microsoft.com/office/powerpoint/2010/main" val="3429786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957316" y="6327213"/>
            <a:ext cx="1416429" cy="194990"/>
          </a:xfrm>
          <a:prstGeom prst="rect">
            <a:avLst/>
          </a:prstGeom>
        </p:spPr>
        <p:txBody>
          <a:bodyPr/>
          <a:lstStyle/>
          <a:p>
            <a:fld id="{38CAEEA7-9700-43E2-B830-BEB533D19661}" type="datetime1">
              <a:rPr lang="es-ES" smtClean="0"/>
              <a:t>30/09/2026</a:t>
            </a:fld>
            <a:endParaRPr lang="fr-FR"/>
          </a:p>
        </p:txBody>
      </p:sp>
      <p:sp>
        <p:nvSpPr>
          <p:cNvPr id="5" name="Espace réservé du pied de page 4"/>
          <p:cNvSpPr>
            <a:spLocks noGrp="1"/>
          </p:cNvSpPr>
          <p:nvPr>
            <p:ph type="ftr" sz="quarter" idx="11"/>
          </p:nvPr>
        </p:nvSpPr>
        <p:spPr>
          <a:xfrm>
            <a:off x="906517" y="6478114"/>
            <a:ext cx="1541043" cy="194990"/>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6177" y="6401576"/>
            <a:ext cx="776521" cy="365125"/>
          </a:xfrm>
          <a:prstGeom prst="rect">
            <a:avLst/>
          </a:prstGeom>
        </p:spPr>
        <p:txBody>
          <a:bodyPr/>
          <a:lstStyle/>
          <a:p>
            <a:fld id="{D413E72C-4A28-457A-8DE8-BB78635C6E14}" type="slidenum">
              <a:rPr lang="fr-FR" smtClean="0"/>
              <a:t>‹Nº›</a:t>
            </a:fld>
            <a:endParaRPr lang="fr-FR"/>
          </a:p>
        </p:txBody>
      </p:sp>
    </p:spTree>
    <p:extLst>
      <p:ext uri="{BB962C8B-B14F-4D97-AF65-F5344CB8AC3E}">
        <p14:creationId xmlns:p14="http://schemas.microsoft.com/office/powerpoint/2010/main" val="19398610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1- Title and Conten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en-AU" sz="2667" b="1" kern="1200" dirty="0">
                <a:solidFill>
                  <a:srgbClr val="333366"/>
                </a:solidFill>
                <a:effectLst/>
                <a:latin typeface="+mj-lt"/>
              </a:rPr>
              <a:t>Click to edit Master title style</a:t>
            </a:r>
            <a:r>
              <a:rPr lang="en-AU" dirty="0"/>
              <a:t> </a:t>
            </a:r>
            <a:endParaRPr lang="fr-FR" dirty="0"/>
          </a:p>
        </p:txBody>
      </p:sp>
      <p:sp>
        <p:nvSpPr>
          <p:cNvPr id="3" name="Espace réservé du contenu 2"/>
          <p:cNvSpPr>
            <a:spLocks noGrp="1"/>
          </p:cNvSpPr>
          <p:nvPr>
            <p:ph idx="1" hasCustomPrompt="1"/>
          </p:nvPr>
        </p:nvSpPr>
        <p:spPr>
          <a:xfrm>
            <a:off x="239354" y="928723"/>
            <a:ext cx="5678847" cy="5245940"/>
          </a:xfrm>
        </p:spPr>
        <p:txBody>
          <a:bodyPr/>
          <a:lstStyle>
            <a:lvl1pPr>
              <a:spcBef>
                <a:spcPts val="800"/>
              </a:spcBef>
              <a:spcAft>
                <a:spcPts val="1600"/>
              </a:spcAft>
              <a:defRPr/>
            </a:lvl1pPr>
            <a:lvl3pPr>
              <a:spcAft>
                <a:spcPts val="0"/>
              </a:spcAft>
              <a:defRPr/>
            </a:lvl3p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p:txBody>
      </p:sp>
      <p:sp>
        <p:nvSpPr>
          <p:cNvPr id="5" name="Espace réservé du contenu 2"/>
          <p:cNvSpPr>
            <a:spLocks noGrp="1"/>
          </p:cNvSpPr>
          <p:nvPr>
            <p:ph idx="10" hasCustomPrompt="1"/>
          </p:nvPr>
        </p:nvSpPr>
        <p:spPr>
          <a:xfrm>
            <a:off x="6121401" y="928723"/>
            <a:ext cx="5678847" cy="5245940"/>
          </a:xfrm>
        </p:spPr>
        <p:txBody>
          <a:bodyPr/>
          <a:lstStyle>
            <a:lvl1pPr>
              <a:spcBef>
                <a:spcPts val="800"/>
              </a:spcBef>
              <a:spcAft>
                <a:spcPts val="1600"/>
              </a:spcAft>
              <a:defRPr/>
            </a:lvl1pPr>
            <a:lvl3pPr>
              <a:spcAft>
                <a:spcPts val="0"/>
              </a:spcAft>
              <a:defRPr/>
            </a:lvl3p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p:txBody>
      </p:sp>
    </p:spTree>
    <p:extLst>
      <p:ext uri="{BB962C8B-B14F-4D97-AF65-F5344CB8AC3E}">
        <p14:creationId xmlns:p14="http://schemas.microsoft.com/office/powerpoint/2010/main" val="1847764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image" Target="../media/image3.pn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image" Target="../media/image2.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image" Target="../media/image5.png"/><Relationship Id="rId10" Type="http://schemas.openxmlformats.org/officeDocument/2006/relationships/slideLayout" Target="../slideLayouts/slideLayout35.xml"/><Relationship Id="rId19"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5000"/>
            <a:lum/>
          </a:blip>
          <a:srcRect/>
          <a:stretch>
            <a:fillRect t="-6000" b="-6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A767AF-52C8-46F2-8C1C-C06E2395F37E}" type="datetime1">
              <a:rPr lang="es-ES" smtClean="0"/>
              <a:t>30/09/2026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75ECB5-1851-4557-A781-4E4001EEF2FF}" type="slidenum">
              <a:rPr lang="es-ES" smtClean="0"/>
              <a:t>‹Nº›</a:t>
            </a:fld>
            <a:endParaRPr lang="es-ES"/>
          </a:p>
        </p:txBody>
      </p:sp>
    </p:spTree>
    <p:extLst>
      <p:ext uri="{BB962C8B-B14F-4D97-AF65-F5344CB8AC3E}">
        <p14:creationId xmlns:p14="http://schemas.microsoft.com/office/powerpoint/2010/main" val="1509804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95000"/>
            <a:lum/>
          </a:blip>
          <a:srcRect/>
          <a:stretch>
            <a:fillRect t="-6000" b="-6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56E67-653F-4EAA-8734-A78C7E5A7F1D}" type="datetime1">
              <a:rPr lang="es-ES" smtClean="0"/>
              <a:t>30/09/2026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75ECB5-1851-4557-A781-4E4001EEF2FF}" type="slidenum">
              <a:rPr lang="es-ES" smtClean="0"/>
              <a:t>‹Nº›</a:t>
            </a:fld>
            <a:endParaRPr lang="es-ES"/>
          </a:p>
        </p:txBody>
      </p:sp>
    </p:spTree>
    <p:extLst>
      <p:ext uri="{BB962C8B-B14F-4D97-AF65-F5344CB8AC3E}">
        <p14:creationId xmlns:p14="http://schemas.microsoft.com/office/powerpoint/2010/main" val="980603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14" name="Connecteur droit 13">
            <a:extLst>
              <a:ext uri="{FF2B5EF4-FFF2-40B4-BE49-F238E27FC236}">
                <a16:creationId xmlns:a16="http://schemas.microsoft.com/office/drawing/2014/main" id="{2156A9E9-6EBC-2D4C-B65A-852772E27B15}"/>
              </a:ext>
            </a:extLst>
          </p:cNvPr>
          <p:cNvCxnSpPr>
            <a:cxnSpLocks/>
          </p:cNvCxnSpPr>
          <p:nvPr userDrawn="1"/>
        </p:nvCxnSpPr>
        <p:spPr>
          <a:xfrm>
            <a:off x="511391" y="3"/>
            <a:ext cx="0" cy="558188"/>
          </a:xfrm>
          <a:prstGeom prst="line">
            <a:avLst/>
          </a:prstGeom>
          <a:ln w="12700">
            <a:solidFill>
              <a:schemeClr val="tx2"/>
            </a:solidFill>
            <a:tailEnd type="oval" w="sm" len="sm"/>
          </a:ln>
        </p:spPr>
        <p:style>
          <a:lnRef idx="1">
            <a:schemeClr val="accent1"/>
          </a:lnRef>
          <a:fillRef idx="0">
            <a:schemeClr val="accent1"/>
          </a:fillRef>
          <a:effectRef idx="0">
            <a:schemeClr val="accent1"/>
          </a:effectRef>
          <a:fontRef idx="minor">
            <a:schemeClr val="tx1"/>
          </a:fontRef>
        </p:style>
      </p:cxnSp>
      <p:sp>
        <p:nvSpPr>
          <p:cNvPr id="18" name="Espace réservé du texte 17"/>
          <p:cNvSpPr>
            <a:spLocks noGrp="1"/>
          </p:cNvSpPr>
          <p:nvPr>
            <p:ph type="body" idx="1"/>
          </p:nvPr>
        </p:nvSpPr>
        <p:spPr>
          <a:xfrm>
            <a:off x="559105" y="838201"/>
            <a:ext cx="10972800" cy="4525433"/>
          </a:xfrm>
          <a:prstGeom prst="rect">
            <a:avLst/>
          </a:prstGeom>
        </p:spPr>
        <p:txBody>
          <a:bodyPr vert="horz" lIns="91440" tIns="45720" rIns="91440" bIns="45720" rtlCol="0">
            <a:normAutofit/>
          </a:bodyPr>
          <a:lstStyle/>
          <a:p>
            <a:pPr lvl="0"/>
            <a:r>
              <a:rPr lang="en-GB" dirty="0">
                <a:solidFill>
                  <a:schemeClr val="bg2"/>
                </a:solidFill>
              </a:rPr>
              <a:t>Level 1</a:t>
            </a:r>
          </a:p>
          <a:p>
            <a:pPr marL="239178" lvl="1" indent="-122764">
              <a:lnSpc>
                <a:spcPct val="150000"/>
              </a:lnSpc>
              <a:spcBef>
                <a:spcPts val="0"/>
              </a:spcBef>
            </a:pPr>
            <a:r>
              <a:rPr lang="en-GB" dirty="0"/>
              <a:t>Level 2</a:t>
            </a:r>
          </a:p>
          <a:p>
            <a:pPr marL="355591" lvl="2" indent="-116414">
              <a:lnSpc>
                <a:spcPct val="150000"/>
              </a:lnSpc>
            </a:pPr>
            <a:r>
              <a:rPr lang="en-GB" dirty="0">
                <a:solidFill>
                  <a:srgbClr val="002060"/>
                </a:solidFill>
              </a:rPr>
              <a:t>Level 3</a:t>
            </a:r>
          </a:p>
          <a:p>
            <a:pPr marL="594769" lvl="3" indent="-116414">
              <a:buFont typeface="Arial" panose="020B0604020202020204" pitchFamily="34" charset="0"/>
              <a:buChar char="•"/>
            </a:pPr>
            <a:r>
              <a:rPr lang="en-GB" dirty="0">
                <a:solidFill>
                  <a:srgbClr val="002060"/>
                </a:solidFill>
              </a:rPr>
              <a:t>Level 4</a:t>
            </a:r>
          </a:p>
          <a:p>
            <a:pPr marL="958827" lvl="4" indent="-124881">
              <a:buFontTx/>
              <a:buChar char="-"/>
            </a:pPr>
            <a:r>
              <a:rPr lang="en-GB" sz="1333" baseline="0" dirty="0">
                <a:solidFill>
                  <a:srgbClr val="002060"/>
                </a:solidFill>
              </a:rPr>
              <a:t>Level 5</a:t>
            </a:r>
          </a:p>
        </p:txBody>
      </p:sp>
      <p:sp>
        <p:nvSpPr>
          <p:cNvPr id="3" name="Espace réservé du titre 2">
            <a:extLst>
              <a:ext uri="{FF2B5EF4-FFF2-40B4-BE49-F238E27FC236}">
                <a16:creationId xmlns:a16="http://schemas.microsoft.com/office/drawing/2014/main" id="{4EAB150A-2FE9-194F-B549-8D95D4B5E529}"/>
              </a:ext>
            </a:extLst>
          </p:cNvPr>
          <p:cNvSpPr>
            <a:spLocks noGrp="1"/>
          </p:cNvSpPr>
          <p:nvPr>
            <p:ph type="title"/>
          </p:nvPr>
        </p:nvSpPr>
        <p:spPr>
          <a:xfrm>
            <a:off x="638740" y="279096"/>
            <a:ext cx="10893163" cy="393531"/>
          </a:xfrm>
          <a:prstGeom prst="rect">
            <a:avLst/>
          </a:prstGeom>
        </p:spPr>
        <p:txBody>
          <a:bodyPr vert="horz" lIns="91440" tIns="45720" rIns="91440" bIns="45720" rtlCol="0" anchor="ctr">
            <a:normAutofit/>
          </a:bodyPr>
          <a:lstStyle/>
          <a:p>
            <a:r>
              <a:rPr lang="en-GB" noProof="0" dirty="0"/>
              <a:t>MODIFY</a:t>
            </a:r>
            <a:r>
              <a:rPr lang="en-GB" dirty="0"/>
              <a:t> THE TITLE</a:t>
            </a:r>
          </a:p>
        </p:txBody>
      </p:sp>
      <p:sp>
        <p:nvSpPr>
          <p:cNvPr id="17" name="Rectangle 16">
            <a:extLst>
              <a:ext uri="{FF2B5EF4-FFF2-40B4-BE49-F238E27FC236}">
                <a16:creationId xmlns:a16="http://schemas.microsoft.com/office/drawing/2014/main" id="{B316F4F0-B7D1-E141-A59E-3CE8926EB16F}"/>
              </a:ext>
            </a:extLst>
          </p:cNvPr>
          <p:cNvSpPr/>
          <p:nvPr userDrawn="1"/>
        </p:nvSpPr>
        <p:spPr>
          <a:xfrm>
            <a:off x="-3060" y="6049818"/>
            <a:ext cx="12191709" cy="8057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p>
        </p:txBody>
      </p:sp>
      <p:sp>
        <p:nvSpPr>
          <p:cNvPr id="19" name="Rectangle 18">
            <a:extLst>
              <a:ext uri="{FF2B5EF4-FFF2-40B4-BE49-F238E27FC236}">
                <a16:creationId xmlns:a16="http://schemas.microsoft.com/office/drawing/2014/main" id="{32069238-B92A-3541-9B39-EA21A85DCDDD}"/>
              </a:ext>
            </a:extLst>
          </p:cNvPr>
          <p:cNvSpPr/>
          <p:nvPr userDrawn="1"/>
        </p:nvSpPr>
        <p:spPr>
          <a:xfrm>
            <a:off x="5504487" y="6515660"/>
            <a:ext cx="2178393" cy="296532"/>
          </a:xfrm>
          <a:prstGeom prst="rect">
            <a:avLst/>
          </a:prstGeom>
          <a:noFill/>
          <a:ln w="63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lIns="96000" tIns="96000" rIns="96000" bIns="96000" rtlCol="0" anchor="ctr">
            <a:spAutoFit/>
          </a:bodyPr>
          <a:lstStyle/>
          <a:p>
            <a:pPr algn="ctr"/>
            <a:r>
              <a:rPr lang="fr-FR" sz="667" cap="all" baseline="0" dirty="0">
                <a:solidFill>
                  <a:srgbClr val="00B050"/>
                </a:solidFill>
              </a:rPr>
              <a:t>THALES ALENIA SPACE LIMITED DISTRIBUTION</a:t>
            </a:r>
          </a:p>
        </p:txBody>
      </p:sp>
      <p:sp>
        <p:nvSpPr>
          <p:cNvPr id="22" name="ZoneTexte 21">
            <a:extLst>
              <a:ext uri="{FF2B5EF4-FFF2-40B4-BE49-F238E27FC236}">
                <a16:creationId xmlns:a16="http://schemas.microsoft.com/office/drawing/2014/main" id="{CD0D6AFD-FE4C-A144-8B88-91668FFFBA80}"/>
              </a:ext>
            </a:extLst>
          </p:cNvPr>
          <p:cNvSpPr txBox="1"/>
          <p:nvPr userDrawn="1"/>
        </p:nvSpPr>
        <p:spPr>
          <a:xfrm>
            <a:off x="2466264" y="6219524"/>
            <a:ext cx="3027539" cy="605615"/>
          </a:xfrm>
          <a:prstGeom prst="rect">
            <a:avLst/>
          </a:prstGeom>
          <a:noFill/>
        </p:spPr>
        <p:txBody>
          <a:bodyPr wrap="square" rtlCol="0">
            <a:spAutoFit/>
          </a:bodyPr>
          <a:lstStyle/>
          <a:p>
            <a:r>
              <a:rPr lang="fr-FR" sz="667" b="1" dirty="0">
                <a:solidFill>
                  <a:schemeClr val="accent5">
                    <a:lumMod val="50000"/>
                  </a:schemeClr>
                </a:solidFill>
              </a:rPr>
              <a:t>PROPRIETARY</a:t>
            </a:r>
            <a:r>
              <a:rPr lang="fr-FR" sz="667" b="1" baseline="0" dirty="0">
                <a:solidFill>
                  <a:schemeClr val="accent5">
                    <a:lumMod val="50000"/>
                  </a:schemeClr>
                </a:solidFill>
              </a:rPr>
              <a:t> </a:t>
            </a:r>
            <a:r>
              <a:rPr lang="fr-FR" sz="667" b="1" dirty="0">
                <a:solidFill>
                  <a:schemeClr val="accent5">
                    <a:lumMod val="50000"/>
                  </a:schemeClr>
                </a:solidFill>
              </a:rPr>
              <a:t>INFORMATION</a:t>
            </a:r>
          </a:p>
          <a:p>
            <a:r>
              <a:rPr lang="en-US" sz="667" dirty="0">
                <a:solidFill>
                  <a:schemeClr val="accent5">
                    <a:lumMod val="50000"/>
                  </a:schemeClr>
                </a:solidFill>
              </a:rPr>
              <a:t>This document is not to be reproduced, modified, adapted, published, translated in any material form in whole or in part nor disclosed to any third party without the prior written permission of Thales </a:t>
            </a:r>
            <a:r>
              <a:rPr lang="en-US" sz="667" dirty="0" err="1">
                <a:solidFill>
                  <a:schemeClr val="accent5">
                    <a:lumMod val="50000"/>
                  </a:schemeClr>
                </a:solidFill>
              </a:rPr>
              <a:t>Alenia</a:t>
            </a:r>
            <a:r>
              <a:rPr lang="en-US" sz="667" dirty="0">
                <a:solidFill>
                  <a:schemeClr val="accent5">
                    <a:lumMod val="50000"/>
                  </a:schemeClr>
                </a:solidFill>
              </a:rPr>
              <a:t> Space.</a:t>
            </a:r>
          </a:p>
          <a:p>
            <a:r>
              <a:rPr lang="en-US" sz="667" dirty="0">
                <a:solidFill>
                  <a:schemeClr val="accent5">
                    <a:lumMod val="50000"/>
                  </a:schemeClr>
                </a:solidFill>
              </a:rPr>
              <a:t>© 2026 Thales </a:t>
            </a:r>
            <a:r>
              <a:rPr lang="en-US" sz="667" dirty="0" err="1">
                <a:solidFill>
                  <a:schemeClr val="accent5">
                    <a:lumMod val="50000"/>
                  </a:schemeClr>
                </a:solidFill>
              </a:rPr>
              <a:t>Alenia</a:t>
            </a:r>
            <a:r>
              <a:rPr lang="en-US" sz="667" dirty="0">
                <a:solidFill>
                  <a:schemeClr val="accent5">
                    <a:lumMod val="50000"/>
                  </a:schemeClr>
                </a:solidFill>
              </a:rPr>
              <a:t> Space All right reserved</a:t>
            </a:r>
          </a:p>
        </p:txBody>
      </p:sp>
      <p:sp>
        <p:nvSpPr>
          <p:cNvPr id="28" name="ZoneTexte 21">
            <a:extLst>
              <a:ext uri="{FF2B5EF4-FFF2-40B4-BE49-F238E27FC236}">
                <a16:creationId xmlns:a16="http://schemas.microsoft.com/office/drawing/2014/main" id="{CD0D6AFD-FE4C-A144-8B88-91668FFFBA80}"/>
              </a:ext>
            </a:extLst>
          </p:cNvPr>
          <p:cNvSpPr txBox="1"/>
          <p:nvPr userDrawn="1"/>
        </p:nvSpPr>
        <p:spPr>
          <a:xfrm>
            <a:off x="5051375" y="6026381"/>
            <a:ext cx="3027539" cy="502958"/>
          </a:xfrm>
          <a:prstGeom prst="rect">
            <a:avLst/>
          </a:prstGeom>
          <a:noFill/>
        </p:spPr>
        <p:txBody>
          <a:bodyPr wrap="square" rtlCol="0">
            <a:spAutoFit/>
          </a:bodyPr>
          <a:lstStyle/>
          <a:p>
            <a:pPr algn="ctr"/>
            <a:r>
              <a:rPr lang="es-ES" sz="667" b="1" kern="1200" dirty="0">
                <a:solidFill>
                  <a:schemeClr val="tx1"/>
                </a:solidFill>
                <a:effectLst/>
                <a:latin typeface="+mn-lt"/>
                <a:ea typeface="+mn-ea"/>
                <a:cs typeface="+mn-cs"/>
              </a:rPr>
              <a:t>EXPEDIENTE CPP 02 /2023 AB (DG/OCIE)</a:t>
            </a:r>
            <a:endParaRPr lang="es-ES" sz="667" kern="1200" dirty="0">
              <a:solidFill>
                <a:schemeClr val="tx1"/>
              </a:solidFill>
              <a:effectLst/>
              <a:latin typeface="+mn-lt"/>
              <a:ea typeface="+mn-ea"/>
              <a:cs typeface="+mn-cs"/>
            </a:endParaRPr>
          </a:p>
          <a:p>
            <a:pPr algn="ctr"/>
            <a:r>
              <a:rPr lang="es-ES" sz="667" b="1" kern="1200" dirty="0">
                <a:solidFill>
                  <a:schemeClr val="tx1"/>
                </a:solidFill>
                <a:effectLst/>
                <a:latin typeface="+mn-lt"/>
                <a:ea typeface="+mn-ea"/>
                <a:cs typeface="+mn-cs"/>
              </a:rPr>
              <a:t>Actividad financiada con cargo al mecanismo de recuperación y resiliencia (MRR), en el marco del plan de recuperación, transformación y resiliencia (PRTR)</a:t>
            </a:r>
            <a:endParaRPr lang="en-US" sz="667" dirty="0">
              <a:solidFill>
                <a:schemeClr val="accent5">
                  <a:lumMod val="50000"/>
                </a:schemeClr>
              </a:solidFill>
            </a:endParaRPr>
          </a:p>
        </p:txBody>
      </p:sp>
      <p:pic>
        <p:nvPicPr>
          <p:cNvPr id="29" name="Image 15"/>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11209425" y="6333932"/>
            <a:ext cx="865081" cy="363520"/>
          </a:xfrm>
          <a:prstGeom prst="rect">
            <a:avLst/>
          </a:prstGeom>
        </p:spPr>
      </p:pic>
      <p:pic>
        <p:nvPicPr>
          <p:cNvPr id="30" name="Imagen 29"/>
          <p:cNvPicPr/>
          <p:nvPr userDrawn="1"/>
        </p:nvPicPr>
        <p:blipFill>
          <a:blip r:embed="rId21" cstate="screen">
            <a:extLst>
              <a:ext uri="{28A0092B-C50C-407E-A947-70E740481C1C}">
                <a14:useLocalDpi xmlns:a14="http://schemas.microsoft.com/office/drawing/2010/main"/>
              </a:ext>
            </a:extLst>
          </a:blip>
          <a:stretch>
            <a:fillRect/>
          </a:stretch>
        </p:blipFill>
        <p:spPr>
          <a:xfrm>
            <a:off x="7827618" y="6335415"/>
            <a:ext cx="3338540" cy="352069"/>
          </a:xfrm>
          <a:prstGeom prst="rect">
            <a:avLst/>
          </a:prstGeom>
        </p:spPr>
      </p:pic>
      <p:sp>
        <p:nvSpPr>
          <p:cNvPr id="31" name="Slide Number Placeholder 5">
            <a:extLst>
              <a:ext uri="{FF2B5EF4-FFF2-40B4-BE49-F238E27FC236}">
                <a16:creationId xmlns:a16="http://schemas.microsoft.com/office/drawing/2014/main" id="{CB8DDD21-284E-E146-B323-C3FC9287AB25}"/>
              </a:ext>
            </a:extLst>
          </p:cNvPr>
          <p:cNvSpPr>
            <a:spLocks noGrp="1"/>
          </p:cNvSpPr>
          <p:nvPr>
            <p:ph type="sldNum" sz="quarter" idx="4"/>
          </p:nvPr>
        </p:nvSpPr>
        <p:spPr>
          <a:xfrm>
            <a:off x="6177" y="6401576"/>
            <a:ext cx="776521" cy="365125"/>
          </a:xfrm>
          <a:prstGeom prst="rect">
            <a:avLst/>
          </a:prstGeom>
        </p:spPr>
        <p:txBody>
          <a:bodyPr/>
          <a:lstStyle>
            <a:lvl1pPr algn="l">
              <a:defRPr sz="1333">
                <a:solidFill>
                  <a:schemeClr val="accent5">
                    <a:lumMod val="50000"/>
                  </a:schemeClr>
                </a:solidFill>
              </a:defRPr>
            </a:lvl1pPr>
          </a:lstStyle>
          <a:p>
            <a:r>
              <a:rPr lang="fr-FR" sz="1200" dirty="0"/>
              <a:t>///</a:t>
            </a:r>
            <a:r>
              <a:rPr lang="fr-FR" dirty="0"/>
              <a:t> </a:t>
            </a:r>
            <a:fld id="{FD7EF743-58F7-B741-A9D7-F50F382F70B5}" type="slidenum">
              <a:rPr lang="fr-FR" smtClean="0"/>
              <a:pPr/>
              <a:t>‹Nº›</a:t>
            </a:fld>
            <a:endParaRPr lang="fr-FR" dirty="0"/>
          </a:p>
        </p:txBody>
      </p:sp>
      <p:sp>
        <p:nvSpPr>
          <p:cNvPr id="32" name="Espace réservé du pied de page 3">
            <a:extLst>
              <a:ext uri="{FF2B5EF4-FFF2-40B4-BE49-F238E27FC236}">
                <a16:creationId xmlns:a16="http://schemas.microsoft.com/office/drawing/2014/main" id="{2418B657-D3D9-A541-94ED-38E3765DED00}"/>
              </a:ext>
            </a:extLst>
          </p:cNvPr>
          <p:cNvSpPr>
            <a:spLocks noGrp="1"/>
          </p:cNvSpPr>
          <p:nvPr>
            <p:ph type="ftr" sz="quarter" idx="3"/>
          </p:nvPr>
        </p:nvSpPr>
        <p:spPr>
          <a:xfrm>
            <a:off x="906517" y="6478114"/>
            <a:ext cx="1541043"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endParaRPr lang="fr-FR" dirty="0"/>
          </a:p>
        </p:txBody>
      </p:sp>
      <p:sp>
        <p:nvSpPr>
          <p:cNvPr id="33" name="Espace réservé de la date 4">
            <a:extLst>
              <a:ext uri="{FF2B5EF4-FFF2-40B4-BE49-F238E27FC236}">
                <a16:creationId xmlns:a16="http://schemas.microsoft.com/office/drawing/2014/main" id="{49C3997A-2384-DD42-B1F2-B905265AFBF3}"/>
              </a:ext>
            </a:extLst>
          </p:cNvPr>
          <p:cNvSpPr>
            <a:spLocks noGrp="1"/>
          </p:cNvSpPr>
          <p:nvPr>
            <p:ph type="dt" sz="half" idx="2"/>
          </p:nvPr>
        </p:nvSpPr>
        <p:spPr>
          <a:xfrm>
            <a:off x="957316" y="6327213"/>
            <a:ext cx="1416429" cy="194990"/>
          </a:xfrm>
          <a:prstGeom prst="rect">
            <a:avLst/>
          </a:prstGeom>
        </p:spPr>
        <p:txBody>
          <a:bodyPr vert="horz" wrap="square" lIns="91440" tIns="45720" rIns="91440" bIns="45720" rtlCol="0" anchor="ctr">
            <a:spAutoFit/>
          </a:bodyPr>
          <a:lstStyle>
            <a:lvl1pPr algn="l">
              <a:defRPr sz="667">
                <a:solidFill>
                  <a:schemeClr val="accent5">
                    <a:lumMod val="50000"/>
                  </a:schemeClr>
                </a:solidFill>
              </a:defRPr>
            </a:lvl1pPr>
          </a:lstStyle>
          <a:p>
            <a:fld id="{D7169AC0-23C7-47D8-8F99-A1CF6380AF88}" type="datetime1">
              <a:rPr lang="es-ES" smtClean="0"/>
              <a:t>30/09/2026</a:t>
            </a:fld>
            <a:endParaRPr lang="fr-FR" dirty="0"/>
          </a:p>
        </p:txBody>
      </p:sp>
      <p:sp>
        <p:nvSpPr>
          <p:cNvPr id="34" name="ZoneTexte 24">
            <a:extLst>
              <a:ext uri="{FF2B5EF4-FFF2-40B4-BE49-F238E27FC236}">
                <a16:creationId xmlns:a16="http://schemas.microsoft.com/office/drawing/2014/main" id="{4C5C908B-ADBD-524B-A532-B2B0FDF15750}"/>
              </a:ext>
            </a:extLst>
          </p:cNvPr>
          <p:cNvSpPr txBox="1"/>
          <p:nvPr userDrawn="1"/>
        </p:nvSpPr>
        <p:spPr>
          <a:xfrm>
            <a:off x="668843" y="6312719"/>
            <a:ext cx="401072" cy="194990"/>
          </a:xfrm>
          <a:prstGeom prst="rect">
            <a:avLst/>
          </a:prstGeom>
          <a:noFill/>
        </p:spPr>
        <p:txBody>
          <a:bodyPr wrap="none" rtlCol="0">
            <a:spAutoFit/>
          </a:bodyPr>
          <a:lstStyle/>
          <a:p>
            <a:r>
              <a:rPr lang="fr-FR" sz="667" b="1" dirty="0">
                <a:solidFill>
                  <a:schemeClr val="accent5">
                    <a:lumMod val="50000"/>
                  </a:schemeClr>
                </a:solidFill>
              </a:rPr>
              <a:t>Date:</a:t>
            </a:r>
            <a:endParaRPr lang="fr-FR" sz="667" b="0" dirty="0">
              <a:solidFill>
                <a:schemeClr val="accent5">
                  <a:lumMod val="50000"/>
                </a:schemeClr>
              </a:solidFill>
            </a:endParaRPr>
          </a:p>
        </p:txBody>
      </p:sp>
      <p:sp>
        <p:nvSpPr>
          <p:cNvPr id="35" name="ZoneTexte 25">
            <a:extLst>
              <a:ext uri="{FF2B5EF4-FFF2-40B4-BE49-F238E27FC236}">
                <a16:creationId xmlns:a16="http://schemas.microsoft.com/office/drawing/2014/main" id="{7D90E5E4-F443-0141-BF55-CE26DCBF94E2}"/>
              </a:ext>
            </a:extLst>
          </p:cNvPr>
          <p:cNvSpPr txBox="1"/>
          <p:nvPr userDrawn="1"/>
        </p:nvSpPr>
        <p:spPr>
          <a:xfrm>
            <a:off x="668847" y="6462513"/>
            <a:ext cx="810184" cy="194990"/>
          </a:xfrm>
          <a:prstGeom prst="rect">
            <a:avLst/>
          </a:prstGeom>
          <a:noFill/>
        </p:spPr>
        <p:txBody>
          <a:bodyPr wrap="square" rtlCol="0">
            <a:spAutoFit/>
          </a:bodyPr>
          <a:lstStyle/>
          <a:p>
            <a:r>
              <a:rPr lang="fr-FR" sz="667" b="1" dirty="0" err="1">
                <a:solidFill>
                  <a:schemeClr val="accent5">
                    <a:lumMod val="50000"/>
                  </a:schemeClr>
                </a:solidFill>
              </a:rPr>
              <a:t>Ref</a:t>
            </a:r>
            <a:r>
              <a:rPr lang="fr-FR" sz="667" b="1" dirty="0">
                <a:solidFill>
                  <a:schemeClr val="accent5">
                    <a:lumMod val="50000"/>
                  </a:schemeClr>
                </a:solidFill>
              </a:rPr>
              <a:t>:</a:t>
            </a:r>
            <a:endParaRPr lang="fr-FR" sz="667" b="0" dirty="0">
              <a:solidFill>
                <a:schemeClr val="accent5">
                  <a:lumMod val="50000"/>
                </a:schemeClr>
              </a:solidFill>
            </a:endParaRPr>
          </a:p>
        </p:txBody>
      </p:sp>
    </p:spTree>
    <p:extLst>
      <p:ext uri="{BB962C8B-B14F-4D97-AF65-F5344CB8AC3E}">
        <p14:creationId xmlns:p14="http://schemas.microsoft.com/office/powerpoint/2010/main" val="134507689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Lst>
  <p:hf hdr="0" ftr="0" dt="0"/>
  <p:txStyles>
    <p:titleStyle>
      <a:lvl1pPr algn="l" defTabSz="914332" rtl="0" eaLnBrk="1" latinLnBrk="0" hangingPunct="1">
        <a:lnSpc>
          <a:spcPct val="90000"/>
        </a:lnSpc>
        <a:spcBef>
          <a:spcPct val="0"/>
        </a:spcBef>
        <a:buNone/>
        <a:defRPr sz="2667" b="1" kern="1200" cap="all" baseline="0">
          <a:solidFill>
            <a:schemeClr val="tx1"/>
          </a:solidFill>
          <a:latin typeface="+mj-lt"/>
          <a:ea typeface="+mj-ea"/>
          <a:cs typeface="+mj-cs"/>
        </a:defRPr>
      </a:lvl1pPr>
    </p:titleStyle>
    <p:bodyStyle>
      <a:lvl1pPr marL="228584" indent="-228584" algn="l" defTabSz="914332" rtl="0" eaLnBrk="1" latinLnBrk="0" hangingPunct="1">
        <a:lnSpc>
          <a:spcPct val="100000"/>
        </a:lnSpc>
        <a:spcBef>
          <a:spcPts val="1000"/>
        </a:spcBef>
        <a:spcAft>
          <a:spcPts val="533"/>
        </a:spcAft>
        <a:buFontTx/>
        <a:buBlip>
          <a:blip r:embed="rId22"/>
        </a:buBlip>
        <a:defRPr sz="1867" kern="1200" cap="none" baseline="0">
          <a:solidFill>
            <a:schemeClr val="bg2">
              <a:lumMod val="75000"/>
            </a:schemeClr>
          </a:solidFill>
          <a:latin typeface="+mj-lt"/>
          <a:ea typeface="+mn-ea"/>
          <a:cs typeface="+mn-cs"/>
        </a:defRPr>
      </a:lvl1pPr>
      <a:lvl2pPr marL="177796" marR="0" indent="-171446" algn="l" defTabSz="914332" rtl="0" eaLnBrk="1" fontAlgn="auto" latinLnBrk="0" hangingPunct="1">
        <a:lnSpc>
          <a:spcPct val="100000"/>
        </a:lnSpc>
        <a:spcBef>
          <a:spcPts val="667"/>
        </a:spcBef>
        <a:spcAft>
          <a:spcPts val="0"/>
        </a:spcAft>
        <a:buClrTx/>
        <a:buSzTx/>
        <a:buFontTx/>
        <a:buBlip>
          <a:blip r:embed="rId23"/>
        </a:buBlip>
        <a:tabLst/>
        <a:defRPr sz="1600" b="0" kern="1200" cap="none" baseline="0">
          <a:solidFill>
            <a:schemeClr val="tx1"/>
          </a:solidFill>
          <a:latin typeface="+mn-lt"/>
          <a:ea typeface="+mn-ea"/>
          <a:cs typeface="+mn-cs"/>
        </a:defRPr>
      </a:lvl2pPr>
      <a:lvl3pPr marL="357708" marR="0" indent="-179913" algn="l" defTabSz="914332" rtl="0" eaLnBrk="1" fontAlgn="auto" latinLnBrk="0" hangingPunct="1">
        <a:lnSpc>
          <a:spcPct val="100000"/>
        </a:lnSpc>
        <a:spcBef>
          <a:spcPts val="0"/>
        </a:spcBef>
        <a:spcAft>
          <a:spcPts val="0"/>
        </a:spcAft>
        <a:buClr>
          <a:srgbClr val="00BBDD"/>
        </a:buClr>
        <a:buSzTx/>
        <a:buFont typeface="Wingdings" pitchFamily="2" charset="2"/>
        <a:buChar char="§"/>
        <a:tabLst/>
        <a:defRPr sz="1467" b="0" kern="1200" cap="none" baseline="0">
          <a:solidFill>
            <a:srgbClr val="002060"/>
          </a:solidFill>
          <a:latin typeface="+mn-lt"/>
          <a:ea typeface="+mn-ea"/>
          <a:cs typeface="+mn-cs"/>
        </a:defRPr>
      </a:lvl3pPr>
      <a:lvl4pPr marL="478355" marR="0" indent="0" algn="l" defTabSz="914332" rtl="0" eaLnBrk="1" fontAlgn="auto" latinLnBrk="0" hangingPunct="1">
        <a:lnSpc>
          <a:spcPct val="100000"/>
        </a:lnSpc>
        <a:spcBef>
          <a:spcPts val="267"/>
        </a:spcBef>
        <a:spcAft>
          <a:spcPts val="0"/>
        </a:spcAft>
        <a:buClr>
          <a:schemeClr val="tx1"/>
        </a:buClr>
        <a:buSzTx/>
        <a:buFont typeface="Wingdings" pitchFamily="2" charset="2"/>
        <a:buNone/>
        <a:tabLst/>
        <a:defRPr sz="1333" kern="1200">
          <a:solidFill>
            <a:srgbClr val="002060"/>
          </a:solidFill>
          <a:latin typeface="+mn-lt"/>
          <a:ea typeface="+mn-ea"/>
          <a:cs typeface="+mn-cs"/>
        </a:defRPr>
      </a:lvl4pPr>
      <a:lvl5pPr marL="715415" marR="0" indent="-182029" algn="l" defTabSz="914332" rtl="0" eaLnBrk="1" fontAlgn="auto" latinLnBrk="0" hangingPunct="1">
        <a:lnSpc>
          <a:spcPct val="90000"/>
        </a:lnSpc>
        <a:spcBef>
          <a:spcPts val="500"/>
        </a:spcBef>
        <a:spcAft>
          <a:spcPts val="0"/>
        </a:spcAft>
        <a:buClrTx/>
        <a:buSzTx/>
        <a:buFont typeface="Wingdings" pitchFamily="2" charset="2"/>
        <a:buChar char="§"/>
        <a:tabLst/>
        <a:defRPr sz="1800" kern="1200">
          <a:solidFill>
            <a:srgbClr val="002060"/>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image" Target="../media/image23.jpeg"/><Relationship Id="rId5" Type="http://schemas.openxmlformats.org/officeDocument/2006/relationships/image" Target="../media/image22.jpg"/><Relationship Id="rId4" Type="http://schemas.openxmlformats.org/officeDocument/2006/relationships/image" Target="../media/image21.jpeg"/><Relationship Id="rId9" Type="http://schemas.openxmlformats.org/officeDocument/2006/relationships/image" Target="../media/image26.jpg"/></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9.png"/><Relationship Id="rId1" Type="http://schemas.openxmlformats.org/officeDocument/2006/relationships/slideLayout" Target="../slideLayouts/slideLayout14.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9.png"/><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4.xml"/><Relationship Id="rId1" Type="http://schemas.openxmlformats.org/officeDocument/2006/relationships/themeOverride" Target="../theme/themeOverride1.xml"/><Relationship Id="rId5" Type="http://schemas.openxmlformats.org/officeDocument/2006/relationships/image" Target="../media/image43.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png"/><Relationship Id="rId1" Type="http://schemas.openxmlformats.org/officeDocument/2006/relationships/slideLayout" Target="../slideLayouts/slideLayout14.xml"/><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257606" y="3503021"/>
            <a:ext cx="9621369" cy="2387600"/>
          </a:xfrm>
        </p:spPr>
        <p:txBody>
          <a:bodyPr>
            <a:normAutofit/>
          </a:bodyPr>
          <a:lstStyle/>
          <a:p>
            <a:r>
              <a:rPr lang="fr-FR" sz="4000" b="1" dirty="0" smtClean="0">
                <a:solidFill>
                  <a:schemeClr val="bg1"/>
                </a:solidFill>
              </a:rPr>
              <a:t/>
            </a:r>
            <a:br>
              <a:rPr lang="fr-FR" sz="4000" b="1" dirty="0" smtClean="0">
                <a:solidFill>
                  <a:schemeClr val="bg1"/>
                </a:solidFill>
              </a:rPr>
            </a:br>
            <a:r>
              <a:rPr lang="es-ES" sz="4000" b="1" dirty="0" err="1">
                <a:solidFill>
                  <a:schemeClr val="bg1"/>
                </a:solidFill>
              </a:rPr>
              <a:t>Spanish</a:t>
            </a:r>
            <a:r>
              <a:rPr lang="es-ES" sz="4000" b="1" dirty="0">
                <a:solidFill>
                  <a:schemeClr val="bg1"/>
                </a:solidFill>
              </a:rPr>
              <a:t> GEO QKD: llevar la distribución cuántica de claves a órbita geoestacionaria</a:t>
            </a:r>
          </a:p>
        </p:txBody>
      </p:sp>
      <p:sp>
        <p:nvSpPr>
          <p:cNvPr id="3" name="Subtítulo 2"/>
          <p:cNvSpPr>
            <a:spLocks noGrp="1"/>
          </p:cNvSpPr>
          <p:nvPr>
            <p:ph type="subTitle" idx="1"/>
          </p:nvPr>
        </p:nvSpPr>
        <p:spPr>
          <a:xfrm>
            <a:off x="1496291" y="6169891"/>
            <a:ext cx="9144000" cy="602672"/>
          </a:xfrm>
        </p:spPr>
        <p:txBody>
          <a:bodyPr/>
          <a:lstStyle/>
          <a:p>
            <a:r>
              <a:rPr lang="es-ES" dirty="0" smtClean="0">
                <a:solidFill>
                  <a:schemeClr val="bg1"/>
                </a:solidFill>
              </a:rPr>
              <a:t>1 Octubre 2026</a:t>
            </a:r>
            <a:endParaRPr lang="es-ES" dirty="0">
              <a:solidFill>
                <a:schemeClr val="bg1"/>
              </a:solidFill>
            </a:endParaRPr>
          </a:p>
        </p:txBody>
      </p:sp>
      <p:grpSp>
        <p:nvGrpSpPr>
          <p:cNvPr id="8" name="Grupo 7"/>
          <p:cNvGrpSpPr>
            <a:grpSpLocks noChangeAspect="1"/>
          </p:cNvGrpSpPr>
          <p:nvPr/>
        </p:nvGrpSpPr>
        <p:grpSpPr>
          <a:xfrm>
            <a:off x="10247992" y="183471"/>
            <a:ext cx="1748571" cy="720000"/>
            <a:chOff x="9352971" y="3068420"/>
            <a:chExt cx="2448000" cy="1008000"/>
          </a:xfrm>
        </p:grpSpPr>
        <p:sp>
          <p:nvSpPr>
            <p:cNvPr id="9" name="Rectángulo 8"/>
            <p:cNvSpPr/>
            <p:nvPr/>
          </p:nvSpPr>
          <p:spPr>
            <a:xfrm>
              <a:off x="9352971" y="3068420"/>
              <a:ext cx="2448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2971" y="3079025"/>
              <a:ext cx="2438399" cy="986790"/>
            </a:xfrm>
            <a:prstGeom prst="rect">
              <a:avLst/>
            </a:prstGeom>
          </p:spPr>
        </p:pic>
      </p:grpSp>
    </p:spTree>
    <p:extLst>
      <p:ext uri="{BB962C8B-B14F-4D97-AF65-F5344CB8AC3E}">
        <p14:creationId xmlns:p14="http://schemas.microsoft.com/office/powerpoint/2010/main" val="401369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err="1" smtClean="0">
                <a:solidFill>
                  <a:schemeClr val="accent3">
                    <a:lumMod val="75000"/>
                  </a:schemeClr>
                </a:solidFill>
              </a:rPr>
              <a:t>Índice</a:t>
            </a:r>
            <a:endParaRPr lang="fr-FR" b="1" dirty="0">
              <a:solidFill>
                <a:schemeClr val="accent3">
                  <a:lumMod val="75000"/>
                </a:schemeClr>
              </a:solidFill>
            </a:endParaRP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Marcador de número de diapositiva 2"/>
          <p:cNvSpPr>
            <a:spLocks noGrp="1"/>
          </p:cNvSpPr>
          <p:nvPr>
            <p:ph type="sldNum" sz="quarter" idx="12"/>
          </p:nvPr>
        </p:nvSpPr>
        <p:spPr/>
        <p:txBody>
          <a:bodyPr/>
          <a:lstStyle/>
          <a:p>
            <a:fld id="{CA75ECB5-1851-4557-A781-4E4001EEF2FF}" type="slidenum">
              <a:rPr lang="es-ES" smtClean="0"/>
              <a:t>2</a:t>
            </a:fld>
            <a:endParaRPr lang="es-ES"/>
          </a:p>
        </p:txBody>
      </p:sp>
      <p:sp>
        <p:nvSpPr>
          <p:cNvPr id="13" name="Marcador de contenido 2"/>
          <p:cNvSpPr>
            <a:spLocks noGrp="1"/>
          </p:cNvSpPr>
          <p:nvPr>
            <p:ph idx="1"/>
          </p:nvPr>
        </p:nvSpPr>
        <p:spPr>
          <a:xfrm>
            <a:off x="853440" y="1265124"/>
            <a:ext cx="9280251" cy="5378047"/>
          </a:xfrm>
        </p:spPr>
        <p:txBody>
          <a:bodyPr>
            <a:normAutofit/>
          </a:bodyPr>
          <a:lstStyle/>
          <a:p>
            <a:pPr marL="228600" lvl="1">
              <a:lnSpc>
                <a:spcPct val="110000"/>
              </a:lnSpc>
              <a:spcBef>
                <a:spcPts val="1000"/>
              </a:spcBef>
            </a:pPr>
            <a:r>
              <a:rPr lang="es-ES" sz="2800" dirty="0">
                <a:solidFill>
                  <a:srgbClr val="242A75"/>
                </a:solidFill>
                <a:latin typeface="Arial" panose="020B0604020202020204"/>
              </a:rPr>
              <a:t>Necesidad de las comunicaciones cuánticas</a:t>
            </a:r>
          </a:p>
          <a:p>
            <a:pPr marL="228600" lvl="1">
              <a:lnSpc>
                <a:spcPct val="110000"/>
              </a:lnSpc>
              <a:spcBef>
                <a:spcPts val="1000"/>
              </a:spcBef>
            </a:pPr>
            <a:r>
              <a:rPr lang="es-ES" sz="2800" dirty="0">
                <a:solidFill>
                  <a:srgbClr val="242A75"/>
                </a:solidFill>
                <a:latin typeface="Arial" panose="020B0604020202020204"/>
              </a:rPr>
              <a:t>Necesidad de los sistemas QKD</a:t>
            </a:r>
          </a:p>
          <a:p>
            <a:pPr marL="228600" lvl="1">
              <a:lnSpc>
                <a:spcPct val="110000"/>
              </a:lnSpc>
              <a:spcBef>
                <a:spcPts val="1000"/>
              </a:spcBef>
            </a:pPr>
            <a:r>
              <a:rPr lang="es-ES" sz="2800" dirty="0">
                <a:solidFill>
                  <a:srgbClr val="242A75"/>
                </a:solidFill>
                <a:latin typeface="Arial" panose="020B0604020202020204"/>
              </a:rPr>
              <a:t>Necesidad de llevar esta tecnología al espacio</a:t>
            </a:r>
          </a:p>
          <a:p>
            <a:pPr marL="228600" lvl="1">
              <a:lnSpc>
                <a:spcPct val="110000"/>
              </a:lnSpc>
              <a:spcBef>
                <a:spcPts val="1000"/>
              </a:spcBef>
            </a:pPr>
            <a:r>
              <a:rPr lang="es-ES" sz="2800" dirty="0" err="1">
                <a:solidFill>
                  <a:srgbClr val="242A75"/>
                </a:solidFill>
                <a:latin typeface="Arial" panose="020B0604020202020204"/>
              </a:rPr>
              <a:t>Spanish</a:t>
            </a:r>
            <a:r>
              <a:rPr lang="es-ES" sz="2800" dirty="0">
                <a:solidFill>
                  <a:srgbClr val="242A75"/>
                </a:solidFill>
                <a:latin typeface="Arial" panose="020B0604020202020204"/>
              </a:rPr>
              <a:t> GEO-QKD</a:t>
            </a:r>
          </a:p>
          <a:p>
            <a:pPr marL="228600" lvl="1">
              <a:lnSpc>
                <a:spcPct val="110000"/>
              </a:lnSpc>
              <a:spcBef>
                <a:spcPts val="1000"/>
              </a:spcBef>
            </a:pPr>
            <a:r>
              <a:rPr lang="es-ES" sz="2800" dirty="0">
                <a:solidFill>
                  <a:srgbClr val="242A75"/>
                </a:solidFill>
                <a:latin typeface="Arial" panose="020B0604020202020204"/>
              </a:rPr>
              <a:t>Sistemas entrelazados</a:t>
            </a:r>
          </a:p>
          <a:p>
            <a:pPr marL="228600" lvl="1">
              <a:lnSpc>
                <a:spcPct val="110000"/>
              </a:lnSpc>
              <a:spcBef>
                <a:spcPts val="1000"/>
              </a:spcBef>
            </a:pPr>
            <a:r>
              <a:rPr lang="es-ES" sz="2800" dirty="0">
                <a:solidFill>
                  <a:srgbClr val="242A75"/>
                </a:solidFill>
                <a:latin typeface="Arial" panose="020B0604020202020204"/>
              </a:rPr>
              <a:t>Conclusiones</a:t>
            </a:r>
          </a:p>
        </p:txBody>
      </p:sp>
    </p:spTree>
    <p:extLst>
      <p:ext uri="{BB962C8B-B14F-4D97-AF65-F5344CB8AC3E}">
        <p14:creationId xmlns:p14="http://schemas.microsoft.com/office/powerpoint/2010/main" val="1968893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err="1">
                <a:solidFill>
                  <a:schemeClr val="accent3">
                    <a:lumMod val="75000"/>
                  </a:schemeClr>
                </a:solidFill>
              </a:rPr>
              <a:t>Comunicaciones</a:t>
            </a:r>
            <a:r>
              <a:rPr lang="fr-FR" b="1" dirty="0">
                <a:solidFill>
                  <a:schemeClr val="accent3">
                    <a:lumMod val="75000"/>
                  </a:schemeClr>
                </a:solidFill>
              </a:rPr>
              <a:t> </a:t>
            </a:r>
            <a:r>
              <a:rPr lang="fr-FR" b="1" dirty="0" err="1">
                <a:solidFill>
                  <a:schemeClr val="accent3">
                    <a:lumMod val="75000"/>
                  </a:schemeClr>
                </a:solidFill>
              </a:rPr>
              <a:t>Cuánticas</a:t>
            </a:r>
            <a:r>
              <a:rPr lang="fr-FR" b="1" dirty="0">
                <a:solidFill>
                  <a:schemeClr val="accent3">
                    <a:lumMod val="75000"/>
                  </a:schemeClr>
                </a:solidFill>
              </a:rPr>
              <a:t>, ¿Para </a:t>
            </a:r>
            <a:r>
              <a:rPr lang="fr-FR" b="1" dirty="0" err="1">
                <a:solidFill>
                  <a:schemeClr val="accent3">
                    <a:lumMod val="75000"/>
                  </a:schemeClr>
                </a:solidFill>
              </a:rPr>
              <a:t>Qué</a:t>
            </a:r>
            <a:r>
              <a:rPr lang="fr-FR" b="1" dirty="0">
                <a:solidFill>
                  <a:schemeClr val="accent3">
                    <a:lumMod val="75000"/>
                  </a:schemeClr>
                </a:solidFill>
              </a:rPr>
              <a:t>?</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398" y="2265405"/>
            <a:ext cx="3178776" cy="3030433"/>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3719" y="2846173"/>
            <a:ext cx="3341392" cy="1906095"/>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0656" y="2284002"/>
            <a:ext cx="3178776" cy="3030433"/>
          </a:xfrm>
          <a:prstGeom prst="rect">
            <a:avLst/>
          </a:prstGeom>
        </p:spPr>
      </p:pic>
      <p:sp>
        <p:nvSpPr>
          <p:cNvPr id="11" name="Flecha izquierda y derecha 10"/>
          <p:cNvSpPr/>
          <p:nvPr/>
        </p:nvSpPr>
        <p:spPr>
          <a:xfrm>
            <a:off x="3608174" y="3649361"/>
            <a:ext cx="815545" cy="51898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izquierda y derecha 11"/>
          <p:cNvSpPr/>
          <p:nvPr/>
        </p:nvSpPr>
        <p:spPr>
          <a:xfrm>
            <a:off x="7765111" y="3539727"/>
            <a:ext cx="815545" cy="51898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3719" y="2896570"/>
            <a:ext cx="3300402" cy="1855698"/>
          </a:xfrm>
          <a:prstGeom prst="rect">
            <a:avLst/>
          </a:prstGeom>
        </p:spPr>
      </p:pic>
      <p:pic>
        <p:nvPicPr>
          <p:cNvPr id="14" name="Imagen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615" y="1818505"/>
            <a:ext cx="3210064" cy="4011827"/>
          </a:xfrm>
          <a:prstGeom prst="rect">
            <a:avLst/>
          </a:prstGeom>
        </p:spPr>
      </p:pic>
      <p:pic>
        <p:nvPicPr>
          <p:cNvPr id="15" name="Imagen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01151" y="1818504"/>
            <a:ext cx="3210064" cy="4011827"/>
          </a:xfrm>
          <a:prstGeom prst="rect">
            <a:avLst/>
          </a:prstGeom>
        </p:spPr>
      </p:pic>
      <p:pic>
        <p:nvPicPr>
          <p:cNvPr id="16" name="Imagen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6766" y="2846173"/>
            <a:ext cx="3375792" cy="1913417"/>
          </a:xfrm>
          <a:prstGeom prst="rect">
            <a:avLst/>
          </a:prstGeom>
        </p:spPr>
      </p:pic>
      <p:pic>
        <p:nvPicPr>
          <p:cNvPr id="17" name="Imagen 16"/>
          <p:cNvPicPr>
            <a:picLocks noChangeAspect="1"/>
          </p:cNvPicPr>
          <p:nvPr/>
        </p:nvPicPr>
        <p:blipFill>
          <a:blip r:embed="rId8"/>
          <a:stretch>
            <a:fillRect/>
          </a:stretch>
        </p:blipFill>
        <p:spPr>
          <a:xfrm>
            <a:off x="388408" y="1818504"/>
            <a:ext cx="3203799" cy="4011827"/>
          </a:xfrm>
          <a:prstGeom prst="rect">
            <a:avLst/>
          </a:prstGeom>
        </p:spPr>
      </p:pic>
      <p:pic>
        <p:nvPicPr>
          <p:cNvPr id="18" name="Imagen 17"/>
          <p:cNvPicPr>
            <a:picLocks noChangeAspect="1"/>
          </p:cNvPicPr>
          <p:nvPr/>
        </p:nvPicPr>
        <p:blipFill>
          <a:blip r:embed="rId8"/>
          <a:stretch>
            <a:fillRect/>
          </a:stretch>
        </p:blipFill>
        <p:spPr>
          <a:xfrm>
            <a:off x="8581524" y="1818504"/>
            <a:ext cx="3203799" cy="4011827"/>
          </a:xfrm>
          <a:prstGeom prst="rect">
            <a:avLst/>
          </a:prstGeom>
        </p:spPr>
      </p:pic>
      <p:pic>
        <p:nvPicPr>
          <p:cNvPr id="19" name="Imagen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23078" y="2660820"/>
            <a:ext cx="3369479" cy="2098769"/>
          </a:xfrm>
          <a:prstGeom prst="rect">
            <a:avLst/>
          </a:prstGeom>
        </p:spPr>
      </p:pic>
      <p:sp>
        <p:nvSpPr>
          <p:cNvPr id="3" name="Marcador de número de diapositiva 2"/>
          <p:cNvSpPr>
            <a:spLocks noGrp="1"/>
          </p:cNvSpPr>
          <p:nvPr>
            <p:ph type="sldNum" sz="quarter" idx="12"/>
          </p:nvPr>
        </p:nvSpPr>
        <p:spPr/>
        <p:txBody>
          <a:bodyPr/>
          <a:lstStyle/>
          <a:p>
            <a:fld id="{CA75ECB5-1851-4557-A781-4E4001EEF2FF}" type="slidenum">
              <a:rPr lang="es-ES" smtClean="0"/>
              <a:t>3</a:t>
            </a:fld>
            <a:endParaRPr lang="es-ES"/>
          </a:p>
        </p:txBody>
      </p:sp>
    </p:spTree>
    <p:extLst>
      <p:ext uri="{BB962C8B-B14F-4D97-AF65-F5344CB8AC3E}">
        <p14:creationId xmlns:p14="http://schemas.microsoft.com/office/powerpoint/2010/main" val="372611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7099" y="17443"/>
            <a:ext cx="6830458" cy="6830458"/>
          </a:xfrm>
          <a:prstGeom prst="rect">
            <a:avLst/>
          </a:prstGeom>
        </p:spPr>
      </p:pic>
    </p:spTree>
    <p:extLst>
      <p:ext uri="{BB962C8B-B14F-4D97-AF65-F5344CB8AC3E}">
        <p14:creationId xmlns:p14="http://schemas.microsoft.com/office/powerpoint/2010/main" val="170864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smtClean="0">
                <a:solidFill>
                  <a:schemeClr val="accent3">
                    <a:lumMod val="75000"/>
                  </a:schemeClr>
                </a:solidFill>
              </a:rPr>
              <a:t>¿</a:t>
            </a:r>
            <a:r>
              <a:rPr lang="fr-FR" b="1" dirty="0" err="1" smtClean="0">
                <a:solidFill>
                  <a:schemeClr val="accent3">
                    <a:lumMod val="75000"/>
                  </a:schemeClr>
                </a:solidFill>
              </a:rPr>
              <a:t>Cómo</a:t>
            </a:r>
            <a:r>
              <a:rPr lang="fr-FR" b="1" dirty="0" smtClean="0">
                <a:solidFill>
                  <a:schemeClr val="accent3">
                    <a:lumMod val="75000"/>
                  </a:schemeClr>
                </a:solidFill>
              </a:rPr>
              <a:t> </a:t>
            </a:r>
            <a:r>
              <a:rPr lang="fr-FR" b="1" dirty="0" err="1">
                <a:solidFill>
                  <a:schemeClr val="accent3">
                    <a:lumMod val="75000"/>
                  </a:schemeClr>
                </a:solidFill>
              </a:rPr>
              <a:t>ciframos</a:t>
            </a:r>
            <a:r>
              <a:rPr lang="fr-FR" b="1" dirty="0">
                <a:solidFill>
                  <a:schemeClr val="accent3">
                    <a:lumMod val="75000"/>
                  </a:schemeClr>
                </a:solidFill>
              </a:rPr>
              <a:t> </a:t>
            </a:r>
            <a:r>
              <a:rPr lang="fr-FR" b="1" dirty="0" err="1">
                <a:solidFill>
                  <a:schemeClr val="accent3">
                    <a:lumMod val="75000"/>
                  </a:schemeClr>
                </a:solidFill>
              </a:rPr>
              <a:t>hoy</a:t>
            </a:r>
            <a:r>
              <a:rPr lang="fr-FR" b="1" dirty="0">
                <a:solidFill>
                  <a:schemeClr val="accent3">
                    <a:lumMod val="75000"/>
                  </a:schemeClr>
                </a:solidFill>
              </a:rPr>
              <a:t>?</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grpSp>
        <p:nvGrpSpPr>
          <p:cNvPr id="14" name="Grupo 13"/>
          <p:cNvGrpSpPr/>
          <p:nvPr/>
        </p:nvGrpSpPr>
        <p:grpSpPr>
          <a:xfrm>
            <a:off x="2159306" y="1128742"/>
            <a:ext cx="8130448" cy="5371209"/>
            <a:chOff x="1376052" y="2715171"/>
            <a:chExt cx="9753600" cy="7315200"/>
          </a:xfrm>
        </p:grpSpPr>
        <p:pic>
          <p:nvPicPr>
            <p:cNvPr id="10" name="Imagen 9"/>
            <p:cNvPicPr>
              <a:picLocks noChangeAspect="1"/>
            </p:cNvPicPr>
            <p:nvPr/>
          </p:nvPicPr>
          <p:blipFill>
            <a:blip r:embed="rId3"/>
            <a:stretch>
              <a:fillRect/>
            </a:stretch>
          </p:blipFill>
          <p:spPr>
            <a:xfrm>
              <a:off x="1376052" y="2715171"/>
              <a:ext cx="9753600" cy="7315200"/>
            </a:xfrm>
            <a:prstGeom prst="rect">
              <a:avLst/>
            </a:prstGeom>
          </p:spPr>
        </p:pic>
        <p:pic>
          <p:nvPicPr>
            <p:cNvPr id="11" name="Imagen 10"/>
            <p:cNvPicPr>
              <a:picLocks noChangeAspect="1"/>
            </p:cNvPicPr>
            <p:nvPr/>
          </p:nvPicPr>
          <p:blipFill>
            <a:blip r:embed="rId4"/>
            <a:stretch>
              <a:fillRect/>
            </a:stretch>
          </p:blipFill>
          <p:spPr>
            <a:xfrm>
              <a:off x="2192356" y="3558327"/>
              <a:ext cx="1079653" cy="1247812"/>
            </a:xfrm>
            <a:prstGeom prst="rect">
              <a:avLst/>
            </a:prstGeom>
          </p:spPr>
        </p:pic>
        <p:pic>
          <p:nvPicPr>
            <p:cNvPr id="12" name="Imagen 11"/>
            <p:cNvPicPr>
              <a:picLocks noChangeAspect="1"/>
            </p:cNvPicPr>
            <p:nvPr/>
          </p:nvPicPr>
          <p:blipFill>
            <a:blip r:embed="rId5"/>
            <a:stretch>
              <a:fillRect/>
            </a:stretch>
          </p:blipFill>
          <p:spPr>
            <a:xfrm>
              <a:off x="9002618" y="3558327"/>
              <a:ext cx="989681" cy="1279583"/>
            </a:xfrm>
            <a:prstGeom prst="rect">
              <a:avLst/>
            </a:prstGeom>
            <a:solidFill>
              <a:schemeClr val="bg1"/>
            </a:solidFill>
          </p:spPr>
        </p:pic>
      </p:grpSp>
      <p:sp>
        <p:nvSpPr>
          <p:cNvPr id="3" name="Marcador de número de diapositiva 2"/>
          <p:cNvSpPr>
            <a:spLocks noGrp="1"/>
          </p:cNvSpPr>
          <p:nvPr>
            <p:ph type="sldNum" sz="quarter" idx="12"/>
          </p:nvPr>
        </p:nvSpPr>
        <p:spPr/>
        <p:txBody>
          <a:bodyPr/>
          <a:lstStyle/>
          <a:p>
            <a:fld id="{CA75ECB5-1851-4557-A781-4E4001EEF2FF}" type="slidenum">
              <a:rPr lang="es-ES" smtClean="0"/>
              <a:t>5</a:t>
            </a:fld>
            <a:endParaRPr lang="es-ES"/>
          </a:p>
        </p:txBody>
      </p:sp>
    </p:spTree>
    <p:extLst>
      <p:ext uri="{BB962C8B-B14F-4D97-AF65-F5344CB8AC3E}">
        <p14:creationId xmlns:p14="http://schemas.microsoft.com/office/powerpoint/2010/main" val="334915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grpSp>
        <p:nvGrpSpPr>
          <p:cNvPr id="9" name="Grupo 8"/>
          <p:cNvGrpSpPr/>
          <p:nvPr/>
        </p:nvGrpSpPr>
        <p:grpSpPr>
          <a:xfrm>
            <a:off x="2124419" y="963976"/>
            <a:ext cx="7943161" cy="5624111"/>
            <a:chOff x="2996588" y="1104440"/>
            <a:chExt cx="7976212" cy="5982159"/>
          </a:xfrm>
        </p:grpSpPr>
        <p:pic>
          <p:nvPicPr>
            <p:cNvPr id="6" name="Imagen 5"/>
            <p:cNvPicPr>
              <a:picLocks noChangeAspect="1"/>
            </p:cNvPicPr>
            <p:nvPr/>
          </p:nvPicPr>
          <p:blipFill>
            <a:blip r:embed="rId3"/>
            <a:stretch>
              <a:fillRect/>
            </a:stretch>
          </p:blipFill>
          <p:spPr>
            <a:xfrm>
              <a:off x="2996588" y="1104440"/>
              <a:ext cx="7976212" cy="5982159"/>
            </a:xfrm>
            <a:prstGeom prst="rect">
              <a:avLst/>
            </a:prstGeom>
          </p:spPr>
        </p:pic>
        <p:pic>
          <p:nvPicPr>
            <p:cNvPr id="13" name="Imagen 12"/>
            <p:cNvPicPr>
              <a:picLocks noChangeAspect="1"/>
            </p:cNvPicPr>
            <p:nvPr/>
          </p:nvPicPr>
          <p:blipFill>
            <a:blip r:embed="rId4"/>
            <a:stretch>
              <a:fillRect/>
            </a:stretch>
          </p:blipFill>
          <p:spPr>
            <a:xfrm>
              <a:off x="3776234" y="1924569"/>
              <a:ext cx="894394" cy="1033698"/>
            </a:xfrm>
            <a:prstGeom prst="rect">
              <a:avLst/>
            </a:prstGeom>
          </p:spPr>
        </p:pic>
      </p:grpSp>
      <p:sp>
        <p:nvSpPr>
          <p:cNvPr id="15" name="Título 1"/>
          <p:cNvSpPr txBox="1">
            <a:spLocks/>
          </p:cNvSpPr>
          <p:nvPr/>
        </p:nvSpPr>
        <p:spPr>
          <a:xfrm>
            <a:off x="838200" y="365125"/>
            <a:ext cx="10515600" cy="900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smtClean="0">
                <a:solidFill>
                  <a:schemeClr val="accent3">
                    <a:lumMod val="75000"/>
                  </a:schemeClr>
                </a:solidFill>
              </a:rPr>
              <a:t>¿</a:t>
            </a:r>
            <a:r>
              <a:rPr lang="fr-FR" b="1" dirty="0" err="1" smtClean="0">
                <a:solidFill>
                  <a:schemeClr val="accent3">
                    <a:lumMod val="75000"/>
                  </a:schemeClr>
                </a:solidFill>
              </a:rPr>
              <a:t>Cómo</a:t>
            </a:r>
            <a:r>
              <a:rPr lang="fr-FR" b="1" dirty="0" smtClean="0">
                <a:solidFill>
                  <a:schemeClr val="accent3">
                    <a:lumMod val="75000"/>
                  </a:schemeClr>
                </a:solidFill>
              </a:rPr>
              <a:t> </a:t>
            </a:r>
            <a:r>
              <a:rPr lang="fr-FR" b="1" dirty="0" err="1">
                <a:solidFill>
                  <a:schemeClr val="accent3">
                    <a:lumMod val="75000"/>
                  </a:schemeClr>
                </a:solidFill>
              </a:rPr>
              <a:t>ciframos</a:t>
            </a:r>
            <a:r>
              <a:rPr lang="fr-FR" b="1" dirty="0">
                <a:solidFill>
                  <a:schemeClr val="accent3">
                    <a:lumMod val="75000"/>
                  </a:schemeClr>
                </a:solidFill>
              </a:rPr>
              <a:t> </a:t>
            </a:r>
            <a:r>
              <a:rPr lang="fr-FR" b="1" dirty="0" err="1">
                <a:solidFill>
                  <a:schemeClr val="accent3">
                    <a:lumMod val="75000"/>
                  </a:schemeClr>
                </a:solidFill>
              </a:rPr>
              <a:t>hoy</a:t>
            </a:r>
            <a:r>
              <a:rPr lang="fr-FR" b="1" dirty="0">
                <a:solidFill>
                  <a:schemeClr val="accent3">
                    <a:lumMod val="75000"/>
                  </a:schemeClr>
                </a:solidFill>
              </a:rPr>
              <a:t>?</a:t>
            </a:r>
          </a:p>
        </p:txBody>
      </p:sp>
      <p:sp>
        <p:nvSpPr>
          <p:cNvPr id="2" name="Marcador de número de diapositiva 1"/>
          <p:cNvSpPr>
            <a:spLocks noGrp="1"/>
          </p:cNvSpPr>
          <p:nvPr>
            <p:ph type="sldNum" sz="quarter" idx="12"/>
          </p:nvPr>
        </p:nvSpPr>
        <p:spPr/>
        <p:txBody>
          <a:bodyPr/>
          <a:lstStyle/>
          <a:p>
            <a:fld id="{CA75ECB5-1851-4557-A781-4E4001EEF2FF}" type="slidenum">
              <a:rPr lang="es-ES" smtClean="0"/>
              <a:t>6</a:t>
            </a:fld>
            <a:endParaRPr lang="es-ES"/>
          </a:p>
        </p:txBody>
      </p:sp>
    </p:spTree>
    <p:extLst>
      <p:ext uri="{BB962C8B-B14F-4D97-AF65-F5344CB8AC3E}">
        <p14:creationId xmlns:p14="http://schemas.microsoft.com/office/powerpoint/2010/main" val="2065639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smtClean="0">
                <a:solidFill>
                  <a:schemeClr val="accent3">
                    <a:lumMod val="75000"/>
                  </a:schemeClr>
                </a:solidFill>
              </a:rPr>
              <a:t>¿</a:t>
            </a:r>
            <a:r>
              <a:rPr lang="fr-FR" b="1" dirty="0" err="1" smtClean="0">
                <a:solidFill>
                  <a:schemeClr val="accent3">
                    <a:lumMod val="75000"/>
                  </a:schemeClr>
                </a:solidFill>
              </a:rPr>
              <a:t>Por</a:t>
            </a:r>
            <a:r>
              <a:rPr lang="fr-FR" b="1" dirty="0" smtClean="0">
                <a:solidFill>
                  <a:schemeClr val="accent3">
                    <a:lumMod val="75000"/>
                  </a:schemeClr>
                </a:solidFill>
              </a:rPr>
              <a:t> </a:t>
            </a:r>
            <a:r>
              <a:rPr lang="fr-FR" b="1" dirty="0" err="1">
                <a:solidFill>
                  <a:schemeClr val="accent3">
                    <a:lumMod val="75000"/>
                  </a:schemeClr>
                </a:solidFill>
              </a:rPr>
              <a:t>Qué</a:t>
            </a:r>
            <a:r>
              <a:rPr lang="fr-FR" b="1" dirty="0">
                <a:solidFill>
                  <a:schemeClr val="accent3">
                    <a:lumMod val="75000"/>
                  </a:schemeClr>
                </a:solidFill>
              </a:rPr>
              <a:t> el QKD?</a:t>
            </a:r>
          </a:p>
        </p:txBody>
      </p:sp>
      <p:sp>
        <p:nvSpPr>
          <p:cNvPr id="3" name="Marcador de contenido 2"/>
          <p:cNvSpPr>
            <a:spLocks noGrp="1"/>
          </p:cNvSpPr>
          <p:nvPr>
            <p:ph idx="1"/>
          </p:nvPr>
        </p:nvSpPr>
        <p:spPr>
          <a:xfrm>
            <a:off x="853441" y="1265124"/>
            <a:ext cx="6215560" cy="5378047"/>
          </a:xfrm>
        </p:spPr>
        <p:txBody>
          <a:bodyPr>
            <a:normAutofit/>
          </a:bodyPr>
          <a:lstStyle/>
          <a:p>
            <a:pPr marL="228600" lvl="1">
              <a:lnSpc>
                <a:spcPct val="110000"/>
              </a:lnSpc>
              <a:spcBef>
                <a:spcPts val="1000"/>
              </a:spcBef>
            </a:pPr>
            <a:r>
              <a:rPr lang="es-ES" sz="2000" dirty="0">
                <a:solidFill>
                  <a:srgbClr val="242A75"/>
                </a:solidFill>
                <a:latin typeface="Arial" panose="020B0604020202020204"/>
              </a:rPr>
              <a:t>La llegada de las computadoras cuánticas aumentará las capacidades de procesamiento de datos para cálculos </a:t>
            </a:r>
            <a:r>
              <a:rPr lang="es-ES" sz="2000" dirty="0" smtClean="0">
                <a:solidFill>
                  <a:srgbClr val="242A75"/>
                </a:solidFill>
                <a:latin typeface="Arial" panose="020B0604020202020204"/>
              </a:rPr>
              <a:t>específicos.</a:t>
            </a:r>
            <a:endParaRPr lang="es-ES" sz="2000" dirty="0">
              <a:solidFill>
                <a:srgbClr val="242A75"/>
              </a:solidFill>
              <a:latin typeface="Arial" panose="020B0604020202020204"/>
            </a:endParaRPr>
          </a:p>
          <a:p>
            <a:pPr marL="228600" lvl="1">
              <a:lnSpc>
                <a:spcPct val="110000"/>
              </a:lnSpc>
              <a:spcBef>
                <a:spcPts val="1000"/>
              </a:spcBef>
            </a:pPr>
            <a:r>
              <a:rPr lang="es-ES" sz="2000" dirty="0">
                <a:solidFill>
                  <a:srgbClr val="242A75"/>
                </a:solidFill>
                <a:latin typeface="Arial" panose="020B0604020202020204"/>
              </a:rPr>
              <a:t>Algoritmo de </a:t>
            </a:r>
            <a:r>
              <a:rPr lang="es-ES" sz="2000" dirty="0" err="1">
                <a:solidFill>
                  <a:srgbClr val="242A75"/>
                </a:solidFill>
                <a:latin typeface="Arial" panose="020B0604020202020204"/>
              </a:rPr>
              <a:t>Shor</a:t>
            </a:r>
            <a:r>
              <a:rPr lang="es-ES" sz="2000" dirty="0">
                <a:solidFill>
                  <a:srgbClr val="242A75"/>
                </a:solidFill>
                <a:latin typeface="Arial" panose="020B0604020202020204"/>
              </a:rPr>
              <a:t>: </a:t>
            </a:r>
          </a:p>
          <a:p>
            <a:pPr marL="685800" lvl="2">
              <a:lnSpc>
                <a:spcPct val="110000"/>
              </a:lnSpc>
              <a:spcBef>
                <a:spcPts val="1000"/>
              </a:spcBef>
            </a:pPr>
            <a:r>
              <a:rPr lang="es-ES" sz="1600" dirty="0" smtClean="0">
                <a:solidFill>
                  <a:srgbClr val="242A75"/>
                </a:solidFill>
                <a:latin typeface="Arial" panose="020B0604020202020204"/>
              </a:rPr>
              <a:t>Algoritmo </a:t>
            </a:r>
            <a:r>
              <a:rPr lang="es-ES" sz="1600" dirty="0">
                <a:solidFill>
                  <a:srgbClr val="242A75"/>
                </a:solidFill>
                <a:latin typeface="Arial" panose="020B0604020202020204"/>
              </a:rPr>
              <a:t>de factorización de grandes </a:t>
            </a:r>
            <a:r>
              <a:rPr lang="es-ES" sz="1600" dirty="0" smtClean="0">
                <a:solidFill>
                  <a:srgbClr val="242A75"/>
                </a:solidFill>
                <a:latin typeface="Arial" panose="020B0604020202020204"/>
              </a:rPr>
              <a:t>números.</a:t>
            </a:r>
            <a:endParaRPr lang="es-ES" sz="1600" dirty="0">
              <a:solidFill>
                <a:srgbClr val="242A75"/>
              </a:solidFill>
              <a:latin typeface="Arial" panose="020B0604020202020204"/>
            </a:endParaRPr>
          </a:p>
          <a:p>
            <a:pPr marL="685800" lvl="2">
              <a:lnSpc>
                <a:spcPct val="110000"/>
              </a:lnSpc>
              <a:spcBef>
                <a:spcPts val="1000"/>
              </a:spcBef>
            </a:pPr>
            <a:r>
              <a:rPr lang="es-ES" sz="1600" dirty="0">
                <a:solidFill>
                  <a:srgbClr val="242A75"/>
                </a:solidFill>
                <a:latin typeface="Arial" panose="020B0604020202020204"/>
              </a:rPr>
              <a:t>Reduce la complejidad de exponencial a </a:t>
            </a:r>
            <a:r>
              <a:rPr lang="es-ES" sz="1600" dirty="0" smtClean="0">
                <a:solidFill>
                  <a:srgbClr val="242A75"/>
                </a:solidFill>
                <a:latin typeface="Arial" panose="020B0604020202020204"/>
              </a:rPr>
              <a:t>lineal.</a:t>
            </a:r>
            <a:endParaRPr lang="es-ES" sz="1600" dirty="0">
              <a:solidFill>
                <a:srgbClr val="242A75"/>
              </a:solidFill>
              <a:latin typeface="Arial" panose="020B0604020202020204"/>
            </a:endParaRPr>
          </a:p>
          <a:p>
            <a:pPr marL="228600" lvl="1">
              <a:lnSpc>
                <a:spcPct val="110000"/>
              </a:lnSpc>
              <a:spcBef>
                <a:spcPts val="1000"/>
              </a:spcBef>
            </a:pPr>
            <a:r>
              <a:rPr lang="es-ES" sz="2000" dirty="0">
                <a:solidFill>
                  <a:srgbClr val="242A75"/>
                </a:solidFill>
                <a:latin typeface="Arial" panose="020B0604020202020204"/>
              </a:rPr>
              <a:t>Esto puede comprometer </a:t>
            </a:r>
            <a:r>
              <a:rPr lang="es-ES" sz="2000" b="1" dirty="0">
                <a:solidFill>
                  <a:srgbClr val="242A75"/>
                </a:solidFill>
                <a:latin typeface="Arial" panose="020B0604020202020204"/>
              </a:rPr>
              <a:t>TODAS</a:t>
            </a:r>
            <a:r>
              <a:rPr lang="es-ES" sz="2000" dirty="0">
                <a:solidFill>
                  <a:srgbClr val="242A75"/>
                </a:solidFill>
                <a:latin typeface="Arial" panose="020B0604020202020204"/>
              </a:rPr>
              <a:t> las comunicaciones digitales mundiales basadas en el intercambio de claves asimétricas (sistemas de clave pública).</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6780" y="3524262"/>
            <a:ext cx="5125220" cy="2697992"/>
          </a:xfrm>
          <a:prstGeom prst="rect">
            <a:avLst/>
          </a:prstGeom>
        </p:spPr>
      </p:pic>
      <p:pic>
        <p:nvPicPr>
          <p:cNvPr id="4" name="Imagen 3"/>
          <p:cNvPicPr>
            <a:picLocks noChangeAspect="1"/>
          </p:cNvPicPr>
          <p:nvPr/>
        </p:nvPicPr>
        <p:blipFill>
          <a:blip r:embed="rId4"/>
          <a:stretch>
            <a:fillRect/>
          </a:stretch>
        </p:blipFill>
        <p:spPr>
          <a:xfrm>
            <a:off x="7066780" y="1044783"/>
            <a:ext cx="5125220" cy="2479479"/>
          </a:xfrm>
          <a:prstGeom prst="rect">
            <a:avLst/>
          </a:prstGeom>
        </p:spPr>
      </p:pic>
      <p:sp>
        <p:nvSpPr>
          <p:cNvPr id="9"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Marcador de número de diapositiva 5"/>
          <p:cNvSpPr>
            <a:spLocks noGrp="1"/>
          </p:cNvSpPr>
          <p:nvPr>
            <p:ph type="sldNum" sz="quarter" idx="12"/>
          </p:nvPr>
        </p:nvSpPr>
        <p:spPr/>
        <p:txBody>
          <a:bodyPr/>
          <a:lstStyle/>
          <a:p>
            <a:fld id="{CA75ECB5-1851-4557-A781-4E4001EEF2FF}" type="slidenum">
              <a:rPr lang="es-ES" smtClean="0"/>
              <a:t>7</a:t>
            </a:fld>
            <a:endParaRPr lang="es-ES"/>
          </a:p>
        </p:txBody>
      </p:sp>
    </p:spTree>
    <p:extLst>
      <p:ext uri="{BB962C8B-B14F-4D97-AF65-F5344CB8AC3E}">
        <p14:creationId xmlns:p14="http://schemas.microsoft.com/office/powerpoint/2010/main" val="914170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smtClean="0">
                <a:solidFill>
                  <a:schemeClr val="accent3">
                    <a:lumMod val="75000"/>
                  </a:schemeClr>
                </a:solidFill>
              </a:rPr>
              <a:t>¿Cuando</a:t>
            </a:r>
            <a:r>
              <a:rPr lang="fr-FR" b="1" dirty="0">
                <a:solidFill>
                  <a:schemeClr val="accent3">
                    <a:lumMod val="75000"/>
                  </a:schemeClr>
                </a:solidFill>
              </a:rPr>
              <a:t>?</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 name="Imagen 8"/>
          <p:cNvPicPr>
            <a:picLocks noChangeAspect="1"/>
          </p:cNvPicPr>
          <p:nvPr/>
        </p:nvPicPr>
        <p:blipFill>
          <a:blip r:embed="rId3"/>
          <a:stretch>
            <a:fillRect/>
          </a:stretch>
        </p:blipFill>
        <p:spPr>
          <a:xfrm>
            <a:off x="2067928" y="1265125"/>
            <a:ext cx="7620000" cy="5019675"/>
          </a:xfrm>
          <a:prstGeom prst="rect">
            <a:avLst/>
          </a:prstGeom>
        </p:spPr>
      </p:pic>
      <p:pic>
        <p:nvPicPr>
          <p:cNvPr id="10" name="Imagen 9"/>
          <p:cNvPicPr>
            <a:picLocks noChangeAspect="1"/>
          </p:cNvPicPr>
          <p:nvPr/>
        </p:nvPicPr>
        <p:blipFill>
          <a:blip r:embed="rId4"/>
          <a:stretch>
            <a:fillRect/>
          </a:stretch>
        </p:blipFill>
        <p:spPr>
          <a:xfrm>
            <a:off x="1154628" y="1265125"/>
            <a:ext cx="9515971" cy="5019674"/>
          </a:xfrm>
          <a:prstGeom prst="rect">
            <a:avLst/>
          </a:prstGeom>
        </p:spPr>
      </p:pic>
      <p:pic>
        <p:nvPicPr>
          <p:cNvPr id="11" name="Imagen 10"/>
          <p:cNvPicPr>
            <a:picLocks noChangeAspect="1"/>
          </p:cNvPicPr>
          <p:nvPr/>
        </p:nvPicPr>
        <p:blipFill rotWithShape="1">
          <a:blip r:embed="rId5"/>
          <a:srcRect l="51593"/>
          <a:stretch/>
        </p:blipFill>
        <p:spPr>
          <a:xfrm>
            <a:off x="1085257" y="1223980"/>
            <a:ext cx="4950836" cy="5060819"/>
          </a:xfrm>
          <a:prstGeom prst="rect">
            <a:avLst/>
          </a:prstGeom>
        </p:spPr>
      </p:pic>
      <p:pic>
        <p:nvPicPr>
          <p:cNvPr id="12" name="Imagen 11"/>
          <p:cNvPicPr>
            <a:picLocks noChangeAspect="1"/>
          </p:cNvPicPr>
          <p:nvPr/>
        </p:nvPicPr>
        <p:blipFill>
          <a:blip r:embed="rId6"/>
          <a:stretch>
            <a:fillRect/>
          </a:stretch>
        </p:blipFill>
        <p:spPr>
          <a:xfrm>
            <a:off x="6036092" y="1941923"/>
            <a:ext cx="4637345" cy="3369804"/>
          </a:xfrm>
          <a:prstGeom prst="rect">
            <a:avLst/>
          </a:prstGeom>
        </p:spPr>
      </p:pic>
      <p:sp>
        <p:nvSpPr>
          <p:cNvPr id="6" name="CuadroTexto 5"/>
          <p:cNvSpPr txBox="1"/>
          <p:nvPr/>
        </p:nvSpPr>
        <p:spPr>
          <a:xfrm>
            <a:off x="2839076" y="3239794"/>
            <a:ext cx="6532775" cy="954107"/>
          </a:xfrm>
          <a:prstGeom prst="rect">
            <a:avLst/>
          </a:prstGeom>
          <a:noFill/>
        </p:spPr>
        <p:txBody>
          <a:bodyPr wrap="square" rtlCol="0">
            <a:spAutoFit/>
          </a:bodyPr>
          <a:lstStyle/>
          <a:p>
            <a:pPr algn="ctr"/>
            <a:r>
              <a:rPr lang="es-ES" sz="2800" b="1" dirty="0">
                <a:solidFill>
                  <a:schemeClr val="bg1"/>
                </a:solidFill>
              </a:rPr>
              <a:t>La mejor (¿Peor?) estimación: en 10 años un RSA-2048 se podrá romper en horas</a:t>
            </a:r>
          </a:p>
        </p:txBody>
      </p:sp>
      <p:sp>
        <p:nvSpPr>
          <p:cNvPr id="3" name="Marcador de número de diapositiva 2"/>
          <p:cNvSpPr>
            <a:spLocks noGrp="1"/>
          </p:cNvSpPr>
          <p:nvPr>
            <p:ph type="sldNum" sz="quarter" idx="12"/>
          </p:nvPr>
        </p:nvSpPr>
        <p:spPr/>
        <p:txBody>
          <a:bodyPr/>
          <a:lstStyle/>
          <a:p>
            <a:fld id="{CA75ECB5-1851-4557-A781-4E4001EEF2FF}" type="slidenum">
              <a:rPr lang="es-ES" smtClean="0"/>
              <a:t>8</a:t>
            </a:fld>
            <a:endParaRPr lang="es-ES"/>
          </a:p>
        </p:txBody>
      </p:sp>
    </p:spTree>
    <p:extLst>
      <p:ext uri="{BB962C8B-B14F-4D97-AF65-F5344CB8AC3E}">
        <p14:creationId xmlns:p14="http://schemas.microsoft.com/office/powerpoint/2010/main" val="106291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a:solidFill>
                  <a:schemeClr val="accent3">
                    <a:lumMod val="75000"/>
                  </a:schemeClr>
                </a:solidFill>
              </a:rPr>
              <a:t>La </a:t>
            </a:r>
            <a:r>
              <a:rPr lang="fr-FR" b="1" dirty="0" err="1">
                <a:solidFill>
                  <a:schemeClr val="accent3">
                    <a:lumMod val="75000"/>
                  </a:schemeClr>
                </a:solidFill>
              </a:rPr>
              <a:t>solución</a:t>
            </a:r>
            <a:r>
              <a:rPr lang="fr-FR" b="1" dirty="0">
                <a:solidFill>
                  <a:schemeClr val="accent3">
                    <a:lumMod val="75000"/>
                  </a:schemeClr>
                </a:solidFill>
              </a:rPr>
              <a:t>: QKD</a:t>
            </a:r>
          </a:p>
        </p:txBody>
      </p:sp>
      <p:sp>
        <p:nvSpPr>
          <p:cNvPr id="3" name="Marcador de contenido 2"/>
          <p:cNvSpPr>
            <a:spLocks noGrp="1"/>
          </p:cNvSpPr>
          <p:nvPr>
            <p:ph idx="1"/>
          </p:nvPr>
        </p:nvSpPr>
        <p:spPr>
          <a:xfrm>
            <a:off x="853441" y="1265124"/>
            <a:ext cx="6215560" cy="5378047"/>
          </a:xfrm>
        </p:spPr>
        <p:txBody>
          <a:bodyPr>
            <a:normAutofit/>
          </a:bodyPr>
          <a:lstStyle/>
          <a:p>
            <a:pPr marL="228600" lvl="1">
              <a:lnSpc>
                <a:spcPct val="110000"/>
              </a:lnSpc>
              <a:spcBef>
                <a:spcPts val="1000"/>
              </a:spcBef>
            </a:pPr>
            <a:r>
              <a:rPr lang="es-ES" sz="2000" dirty="0">
                <a:solidFill>
                  <a:srgbClr val="242A75"/>
                </a:solidFill>
                <a:latin typeface="Arial" panose="020B0604020202020204"/>
              </a:rPr>
              <a:t>Debemos retornar a las claves simétricas: </a:t>
            </a:r>
          </a:p>
          <a:p>
            <a:pPr marL="685800" lvl="2">
              <a:lnSpc>
                <a:spcPct val="110000"/>
              </a:lnSpc>
              <a:spcBef>
                <a:spcPts val="1000"/>
              </a:spcBef>
            </a:pPr>
            <a:r>
              <a:rPr lang="es-ES" sz="1600" dirty="0">
                <a:solidFill>
                  <a:srgbClr val="242A75"/>
                </a:solidFill>
                <a:latin typeface="Arial" panose="020B0604020202020204"/>
              </a:rPr>
              <a:t>Dos usuarios acuerdan una clave antes de cada </a:t>
            </a:r>
            <a:r>
              <a:rPr lang="es-ES" sz="1600" dirty="0" smtClean="0">
                <a:solidFill>
                  <a:srgbClr val="242A75"/>
                </a:solidFill>
                <a:latin typeface="Arial" panose="020B0604020202020204"/>
              </a:rPr>
              <a:t>comunicación.</a:t>
            </a:r>
            <a:endParaRPr lang="es-ES" sz="1600" dirty="0">
              <a:solidFill>
                <a:srgbClr val="242A75"/>
              </a:solidFill>
              <a:latin typeface="Arial" panose="020B0604020202020204"/>
            </a:endParaRPr>
          </a:p>
          <a:p>
            <a:pPr marL="228600" lvl="1">
              <a:lnSpc>
                <a:spcPct val="110000"/>
              </a:lnSpc>
              <a:spcBef>
                <a:spcPts val="1000"/>
              </a:spcBef>
            </a:pPr>
            <a:r>
              <a:rPr lang="es-ES" sz="2000" dirty="0">
                <a:solidFill>
                  <a:srgbClr val="242A75"/>
                </a:solidFill>
                <a:latin typeface="Arial" panose="020B0604020202020204"/>
              </a:rPr>
              <a:t>Necesitamos un sistema seguro de transporte de </a:t>
            </a:r>
            <a:r>
              <a:rPr lang="es-ES" sz="2000" dirty="0" smtClean="0">
                <a:solidFill>
                  <a:srgbClr val="242A75"/>
                </a:solidFill>
                <a:latin typeface="Arial" panose="020B0604020202020204"/>
              </a:rPr>
              <a:t>claves.</a:t>
            </a:r>
            <a:endParaRPr lang="es-ES" sz="2000" dirty="0">
              <a:solidFill>
                <a:srgbClr val="242A75"/>
              </a:solidFill>
              <a:latin typeface="Arial" panose="020B0604020202020204"/>
            </a:endParaRPr>
          </a:p>
          <a:p>
            <a:pPr marL="228600" lvl="1">
              <a:lnSpc>
                <a:spcPct val="110000"/>
              </a:lnSpc>
              <a:spcBef>
                <a:spcPts val="1000"/>
              </a:spcBef>
            </a:pPr>
            <a:r>
              <a:rPr lang="es-ES" sz="2000" dirty="0">
                <a:solidFill>
                  <a:srgbClr val="242A75"/>
                </a:solidFill>
                <a:latin typeface="Arial" panose="020B0604020202020204"/>
              </a:rPr>
              <a:t>La distribución de claves cuánticas es una forma a prueba de espías para distribuir claves simétricas.</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9" name="AutoShape 2" descr="What Is Moore's La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5778" y="974124"/>
            <a:ext cx="5046222" cy="5046222"/>
          </a:xfrm>
          <a:prstGeom prst="rect">
            <a:avLst/>
          </a:prstGeom>
        </p:spPr>
      </p:pic>
      <p:sp>
        <p:nvSpPr>
          <p:cNvPr id="7" name="CuadroTexto 6"/>
          <p:cNvSpPr txBox="1"/>
          <p:nvPr/>
        </p:nvSpPr>
        <p:spPr>
          <a:xfrm>
            <a:off x="460375" y="4081354"/>
            <a:ext cx="6420154" cy="1938992"/>
          </a:xfrm>
          <a:prstGeom prst="rect">
            <a:avLst/>
          </a:prstGeom>
          <a:noFill/>
        </p:spPr>
        <p:txBody>
          <a:bodyPr wrap="none" rtlCol="0">
            <a:spAutoFit/>
          </a:bodyPr>
          <a:lstStyle/>
          <a:p>
            <a:pPr algn="ctr"/>
            <a:r>
              <a:rPr lang="es-ES" sz="2400" b="1" dirty="0">
                <a:solidFill>
                  <a:srgbClr val="FF0000"/>
                </a:solidFill>
              </a:rPr>
              <a:t>¡¡OJO!!</a:t>
            </a:r>
          </a:p>
          <a:p>
            <a:pPr algn="ctr"/>
            <a:r>
              <a:rPr lang="es-ES" sz="2400" b="1" dirty="0">
                <a:solidFill>
                  <a:srgbClr val="FF0000"/>
                </a:solidFill>
              </a:rPr>
              <a:t>Sólo aseguramos la transmisión</a:t>
            </a:r>
          </a:p>
          <a:p>
            <a:pPr algn="ctr"/>
            <a:r>
              <a:rPr lang="es-ES" sz="2400" b="1" dirty="0">
                <a:solidFill>
                  <a:srgbClr val="FF0000"/>
                </a:solidFill>
              </a:rPr>
              <a:t>No generamos claves “indescifrables</a:t>
            </a:r>
            <a:r>
              <a:rPr lang="es-ES" sz="2400" b="1" dirty="0" smtClean="0">
                <a:solidFill>
                  <a:srgbClr val="FF0000"/>
                </a:solidFill>
              </a:rPr>
              <a:t>”</a:t>
            </a:r>
          </a:p>
          <a:p>
            <a:pPr algn="ctr"/>
            <a:r>
              <a:rPr lang="es-ES" sz="2400" b="1" dirty="0" smtClean="0">
                <a:solidFill>
                  <a:srgbClr val="FF0000"/>
                </a:solidFill>
              </a:rPr>
              <a:t>El </a:t>
            </a:r>
            <a:r>
              <a:rPr lang="es-ES" sz="2400" b="1" dirty="0" err="1" smtClean="0">
                <a:solidFill>
                  <a:srgbClr val="FF0000"/>
                </a:solidFill>
              </a:rPr>
              <a:t>almacenmaiento</a:t>
            </a:r>
            <a:r>
              <a:rPr lang="es-ES" sz="2400" b="1" dirty="0" smtClean="0">
                <a:solidFill>
                  <a:srgbClr val="FF0000"/>
                </a:solidFill>
              </a:rPr>
              <a:t> de las claves así como su uso </a:t>
            </a:r>
          </a:p>
          <a:p>
            <a:pPr algn="ctr"/>
            <a:r>
              <a:rPr lang="es-ES" sz="2400" b="1" dirty="0" smtClean="0">
                <a:solidFill>
                  <a:srgbClr val="FF0000"/>
                </a:solidFill>
              </a:rPr>
              <a:t>sigue siendo responsabilidad del usuario.</a:t>
            </a:r>
          </a:p>
        </p:txBody>
      </p:sp>
      <p:sp>
        <p:nvSpPr>
          <p:cNvPr id="4" name="Marcador de número de diapositiva 3"/>
          <p:cNvSpPr>
            <a:spLocks noGrp="1"/>
          </p:cNvSpPr>
          <p:nvPr>
            <p:ph type="sldNum" sz="quarter" idx="12"/>
          </p:nvPr>
        </p:nvSpPr>
        <p:spPr/>
        <p:txBody>
          <a:bodyPr/>
          <a:lstStyle/>
          <a:p>
            <a:fld id="{CA75ECB5-1851-4557-A781-4E4001EEF2FF}" type="slidenum">
              <a:rPr lang="es-ES" smtClean="0"/>
              <a:t>9</a:t>
            </a:fld>
            <a:endParaRPr lang="es-ES"/>
          </a:p>
        </p:txBody>
      </p:sp>
    </p:spTree>
    <p:extLst>
      <p:ext uri="{BB962C8B-B14F-4D97-AF65-F5344CB8AC3E}">
        <p14:creationId xmlns:p14="http://schemas.microsoft.com/office/powerpoint/2010/main" val="15447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32700"/>
            <a:ext cx="10515600" cy="900000"/>
          </a:xfrm>
        </p:spPr>
        <p:txBody>
          <a:bodyPr>
            <a:normAutofit/>
          </a:bodyPr>
          <a:lstStyle/>
          <a:p>
            <a:r>
              <a:rPr lang="fr-FR" b="1" dirty="0">
                <a:solidFill>
                  <a:schemeClr val="accent3">
                    <a:lumMod val="75000"/>
                  </a:schemeClr>
                </a:solidFill>
              </a:rPr>
              <a:t>¿</a:t>
            </a:r>
            <a:r>
              <a:rPr lang="fr-FR" b="1" dirty="0" err="1">
                <a:solidFill>
                  <a:schemeClr val="accent3">
                    <a:lumMod val="75000"/>
                  </a:schemeClr>
                </a:solidFill>
              </a:rPr>
              <a:t>Cómo</a:t>
            </a:r>
            <a:r>
              <a:rPr lang="fr-FR" b="1" dirty="0">
                <a:solidFill>
                  <a:schemeClr val="accent3">
                    <a:lumMod val="75000"/>
                  </a:schemeClr>
                </a:solidFill>
              </a:rPr>
              <a:t> </a:t>
            </a:r>
            <a:r>
              <a:rPr lang="fr-FR" b="1" dirty="0" err="1">
                <a:solidFill>
                  <a:schemeClr val="accent3">
                    <a:lumMod val="75000"/>
                  </a:schemeClr>
                </a:solidFill>
              </a:rPr>
              <a:t>Funciona</a:t>
            </a:r>
            <a:r>
              <a:rPr lang="fr-FR" b="1" dirty="0">
                <a:solidFill>
                  <a:schemeClr val="accent3">
                    <a:lumMod val="75000"/>
                  </a:schemeClr>
                </a:solidFill>
              </a:rPr>
              <a:t>?</a:t>
            </a:r>
          </a:p>
        </p:txBody>
      </p:sp>
      <p:pic>
        <p:nvPicPr>
          <p:cNvPr id="5" name="Imagen 4"/>
          <p:cNvPicPr>
            <a:picLocks noChangeAspect="1"/>
          </p:cNvPicPr>
          <p:nvPr/>
        </p:nvPicPr>
        <p:blipFill>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9" name="Quantum cryptography, animate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14616" y="873212"/>
            <a:ext cx="9255670" cy="5206314"/>
          </a:xfrm>
          <a:prstGeom prst="rect">
            <a:avLst/>
          </a:prstGeom>
        </p:spPr>
      </p:pic>
    </p:spTree>
    <p:extLst>
      <p:ext uri="{BB962C8B-B14F-4D97-AF65-F5344CB8AC3E}">
        <p14:creationId xmlns:p14="http://schemas.microsoft.com/office/powerpoint/2010/main" val="5650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00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a:solidFill>
                  <a:schemeClr val="accent3">
                    <a:lumMod val="75000"/>
                  </a:schemeClr>
                </a:solidFill>
              </a:rPr>
              <a:t>¿</a:t>
            </a:r>
            <a:r>
              <a:rPr lang="fr-FR" b="1" dirty="0" err="1">
                <a:solidFill>
                  <a:schemeClr val="accent3">
                    <a:lumMod val="75000"/>
                  </a:schemeClr>
                </a:solidFill>
              </a:rPr>
              <a:t>Por</a:t>
            </a:r>
            <a:r>
              <a:rPr lang="fr-FR" b="1" dirty="0">
                <a:solidFill>
                  <a:schemeClr val="accent3">
                    <a:lumMod val="75000"/>
                  </a:schemeClr>
                </a:solidFill>
              </a:rPr>
              <a:t> </a:t>
            </a:r>
            <a:r>
              <a:rPr lang="fr-FR" b="1" dirty="0" err="1">
                <a:solidFill>
                  <a:schemeClr val="accent3">
                    <a:lumMod val="75000"/>
                  </a:schemeClr>
                </a:solidFill>
              </a:rPr>
              <a:t>qué</a:t>
            </a:r>
            <a:r>
              <a:rPr lang="fr-FR" b="1" dirty="0">
                <a:solidFill>
                  <a:schemeClr val="accent3">
                    <a:lumMod val="75000"/>
                  </a:schemeClr>
                </a:solidFill>
              </a:rPr>
              <a:t> </a:t>
            </a:r>
            <a:r>
              <a:rPr lang="fr-FR" b="1" dirty="0" err="1">
                <a:solidFill>
                  <a:schemeClr val="accent3">
                    <a:lumMod val="75000"/>
                  </a:schemeClr>
                </a:solidFill>
              </a:rPr>
              <a:t>desde</a:t>
            </a:r>
            <a:r>
              <a:rPr lang="fr-FR" b="1" dirty="0">
                <a:solidFill>
                  <a:schemeClr val="accent3">
                    <a:lumMod val="75000"/>
                  </a:schemeClr>
                </a:solidFill>
              </a:rPr>
              <a:t> el espacio?</a:t>
            </a:r>
          </a:p>
        </p:txBody>
      </p:sp>
      <p:sp>
        <p:nvSpPr>
          <p:cNvPr id="3" name="Marcador de contenido 2"/>
          <p:cNvSpPr>
            <a:spLocks noGrp="1"/>
          </p:cNvSpPr>
          <p:nvPr>
            <p:ph idx="1"/>
          </p:nvPr>
        </p:nvSpPr>
        <p:spPr>
          <a:xfrm>
            <a:off x="395927" y="1265124"/>
            <a:ext cx="8179322" cy="5044235"/>
          </a:xfrm>
        </p:spPr>
        <p:txBody>
          <a:bodyPr>
            <a:normAutofit/>
          </a:bodyPr>
          <a:lstStyle/>
          <a:p>
            <a:pPr>
              <a:lnSpc>
                <a:spcPct val="110000"/>
              </a:lnSpc>
            </a:pPr>
            <a:r>
              <a:rPr lang="es-ES" sz="2000" dirty="0">
                <a:solidFill>
                  <a:srgbClr val="242A75"/>
                </a:solidFill>
                <a:latin typeface="Arial" panose="020B0604020202020204"/>
              </a:rPr>
              <a:t>La fibra óptica tiene muchas </a:t>
            </a:r>
            <a:r>
              <a:rPr lang="es-ES" sz="2000" dirty="0" smtClean="0">
                <a:solidFill>
                  <a:srgbClr val="242A75"/>
                </a:solidFill>
                <a:latin typeface="Arial" panose="020B0604020202020204"/>
              </a:rPr>
              <a:t>pérdidas.</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Necesitamos transmitir en Espacio libre por encima de cientos de </a:t>
            </a:r>
            <a:r>
              <a:rPr lang="es-ES" sz="2000" dirty="0" smtClean="0">
                <a:solidFill>
                  <a:srgbClr val="242A75"/>
                </a:solidFill>
                <a:latin typeface="Arial" panose="020B0604020202020204"/>
              </a:rPr>
              <a:t>kilómetros.</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La futura red QCI deberá integrar un segmento espacial. </a:t>
            </a:r>
          </a:p>
          <a:p>
            <a:pPr>
              <a:lnSpc>
                <a:spcPct val="110000"/>
              </a:lnSpc>
            </a:pPr>
            <a:r>
              <a:rPr lang="es-ES" sz="2000" dirty="0">
                <a:solidFill>
                  <a:srgbClr val="242A75"/>
                </a:solidFill>
                <a:latin typeface="Arial" panose="020B0604020202020204"/>
              </a:rPr>
              <a:t>Además, el espacio presenta otras ventajas:</a:t>
            </a:r>
          </a:p>
          <a:p>
            <a:pPr marL="685800" lvl="2">
              <a:lnSpc>
                <a:spcPct val="110000"/>
              </a:lnSpc>
              <a:spcBef>
                <a:spcPts val="1000"/>
              </a:spcBef>
            </a:pPr>
            <a:r>
              <a:rPr lang="es-ES" sz="1600" dirty="0">
                <a:solidFill>
                  <a:srgbClr val="242A75"/>
                </a:solidFill>
                <a:latin typeface="Arial" panose="020B0604020202020204"/>
              </a:rPr>
              <a:t>Amplia cobertura con un número reducido de activos.</a:t>
            </a:r>
          </a:p>
          <a:p>
            <a:pPr marL="685800" lvl="2">
              <a:lnSpc>
                <a:spcPct val="110000"/>
              </a:lnSpc>
              <a:spcBef>
                <a:spcPts val="1000"/>
              </a:spcBef>
            </a:pPr>
            <a:r>
              <a:rPr lang="es-ES" sz="1600" dirty="0" smtClean="0">
                <a:solidFill>
                  <a:srgbClr val="242A75"/>
                </a:solidFill>
                <a:latin typeface="Arial" panose="020B0604020202020204"/>
              </a:rPr>
              <a:t>Cobertura </a:t>
            </a:r>
            <a:r>
              <a:rPr lang="es-ES" sz="1600" dirty="0">
                <a:solidFill>
                  <a:srgbClr val="242A75"/>
                </a:solidFill>
                <a:latin typeface="Arial" panose="020B0604020202020204"/>
              </a:rPr>
              <a:t>global (o regional) desde el primer momento.</a:t>
            </a:r>
          </a:p>
          <a:p>
            <a:pPr marL="228600" lvl="1">
              <a:lnSpc>
                <a:spcPct val="110000"/>
              </a:lnSpc>
              <a:spcBef>
                <a:spcPts val="1000"/>
              </a:spcBef>
            </a:pPr>
            <a:r>
              <a:rPr lang="es-ES" sz="2000" dirty="0">
                <a:solidFill>
                  <a:srgbClr val="242A75"/>
                </a:solidFill>
                <a:latin typeface="Arial" panose="020B0604020202020204"/>
              </a:rPr>
              <a:t>QCI puede vincularse a otras tecnologías de comunicación por satélite (5G, VHTS).</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249" y="1707037"/>
            <a:ext cx="3534266" cy="3534266"/>
          </a:xfrm>
          <a:prstGeom prst="rect">
            <a:avLst/>
          </a:prstGeom>
        </p:spPr>
      </p:pic>
      <p:sp>
        <p:nvSpPr>
          <p:cNvPr id="6" name="Marcador de número de diapositiva 5"/>
          <p:cNvSpPr>
            <a:spLocks noGrp="1"/>
          </p:cNvSpPr>
          <p:nvPr>
            <p:ph type="sldNum" sz="quarter" idx="12"/>
          </p:nvPr>
        </p:nvSpPr>
        <p:spPr/>
        <p:txBody>
          <a:bodyPr/>
          <a:lstStyle/>
          <a:p>
            <a:fld id="{CA75ECB5-1851-4557-A781-4E4001EEF2FF}" type="slidenum">
              <a:rPr lang="es-ES" smtClean="0"/>
              <a:t>11</a:t>
            </a:fld>
            <a:endParaRPr lang="es-ES"/>
          </a:p>
        </p:txBody>
      </p:sp>
    </p:spTree>
    <p:extLst>
      <p:ext uri="{BB962C8B-B14F-4D97-AF65-F5344CB8AC3E}">
        <p14:creationId xmlns:p14="http://schemas.microsoft.com/office/powerpoint/2010/main" val="26383138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a:solidFill>
                  <a:schemeClr val="accent3">
                    <a:lumMod val="75000"/>
                  </a:schemeClr>
                </a:solidFill>
              </a:rPr>
              <a:t>Key </a:t>
            </a:r>
            <a:r>
              <a:rPr lang="fr-FR" b="1" dirty="0" err="1">
                <a:solidFill>
                  <a:schemeClr val="accent3">
                    <a:lumMod val="75000"/>
                  </a:schemeClr>
                </a:solidFill>
              </a:rPr>
              <a:t>Relaying</a:t>
            </a:r>
            <a:r>
              <a:rPr lang="fr-FR" b="1" dirty="0">
                <a:solidFill>
                  <a:schemeClr val="accent3">
                    <a:lumMod val="75000"/>
                  </a:schemeClr>
                </a:solidFill>
              </a:rPr>
              <a:t>: El </a:t>
            </a:r>
            <a:r>
              <a:rPr lang="fr-FR" b="1" dirty="0" err="1">
                <a:solidFill>
                  <a:schemeClr val="accent3">
                    <a:lumMod val="75000"/>
                  </a:schemeClr>
                </a:solidFill>
              </a:rPr>
              <a:t>Satélite</a:t>
            </a:r>
            <a:r>
              <a:rPr lang="fr-FR" b="1" dirty="0">
                <a:solidFill>
                  <a:schemeClr val="accent3">
                    <a:lumMod val="75000"/>
                  </a:schemeClr>
                </a:solidFill>
              </a:rPr>
              <a:t> </a:t>
            </a:r>
            <a:r>
              <a:rPr lang="fr-FR" b="1" dirty="0" err="1">
                <a:solidFill>
                  <a:schemeClr val="accent3">
                    <a:lumMod val="75000"/>
                  </a:schemeClr>
                </a:solidFill>
              </a:rPr>
              <a:t>como</a:t>
            </a:r>
            <a:r>
              <a:rPr lang="fr-FR" b="1" dirty="0">
                <a:solidFill>
                  <a:schemeClr val="accent3">
                    <a:lumMod val="75000"/>
                  </a:schemeClr>
                </a:solidFill>
              </a:rPr>
              <a:t> </a:t>
            </a:r>
            <a:r>
              <a:rPr lang="fr-FR" b="1" dirty="0" err="1">
                <a:solidFill>
                  <a:schemeClr val="accent3">
                    <a:lumMod val="75000"/>
                  </a:schemeClr>
                </a:solidFill>
              </a:rPr>
              <a:t>Nodo</a:t>
            </a:r>
            <a:r>
              <a:rPr lang="fr-FR" b="1" dirty="0">
                <a:solidFill>
                  <a:schemeClr val="accent3">
                    <a:lumMod val="75000"/>
                  </a:schemeClr>
                </a:solidFill>
              </a:rPr>
              <a:t> </a:t>
            </a:r>
            <a:r>
              <a:rPr lang="fr-FR" b="1" dirty="0" err="1">
                <a:solidFill>
                  <a:schemeClr val="accent3">
                    <a:lumMod val="75000"/>
                  </a:schemeClr>
                </a:solidFill>
              </a:rPr>
              <a:t>Confiable</a:t>
            </a:r>
            <a:endParaRPr lang="fr-FR" b="1" dirty="0">
              <a:solidFill>
                <a:schemeClr val="accent3">
                  <a:lumMod val="75000"/>
                </a:schemeClr>
              </a:solidFill>
            </a:endParaRP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9" name="Imagen 8"/>
          <p:cNvPicPr/>
          <p:nvPr/>
        </p:nvPicPr>
        <p:blipFill>
          <a:blip r:embed="rId3">
            <a:extLst>
              <a:ext uri="{28A0092B-C50C-407E-A947-70E740481C1C}">
                <a14:useLocalDpi xmlns:a14="http://schemas.microsoft.com/office/drawing/2010/main" val="0"/>
              </a:ext>
            </a:extLst>
          </a:blip>
          <a:srcRect/>
          <a:stretch>
            <a:fillRect/>
          </a:stretch>
        </p:blipFill>
        <p:spPr bwMode="auto">
          <a:xfrm>
            <a:off x="3420794" y="1188015"/>
            <a:ext cx="5278364" cy="5377542"/>
          </a:xfrm>
          <a:prstGeom prst="rect">
            <a:avLst/>
          </a:prstGeom>
          <a:noFill/>
          <a:ln>
            <a:noFill/>
          </a:ln>
        </p:spPr>
      </p:pic>
      <p:sp>
        <p:nvSpPr>
          <p:cNvPr id="3" name="Marcador de número de diapositiva 2"/>
          <p:cNvSpPr>
            <a:spLocks noGrp="1"/>
          </p:cNvSpPr>
          <p:nvPr>
            <p:ph type="sldNum" sz="quarter" idx="12"/>
          </p:nvPr>
        </p:nvSpPr>
        <p:spPr/>
        <p:txBody>
          <a:bodyPr/>
          <a:lstStyle/>
          <a:p>
            <a:fld id="{CA75ECB5-1851-4557-A781-4E4001EEF2FF}" type="slidenum">
              <a:rPr lang="es-ES" smtClean="0"/>
              <a:t>12</a:t>
            </a:fld>
            <a:endParaRPr lang="es-ES"/>
          </a:p>
        </p:txBody>
      </p:sp>
    </p:spTree>
    <p:extLst>
      <p:ext uri="{BB962C8B-B14F-4D97-AF65-F5344CB8AC3E}">
        <p14:creationId xmlns:p14="http://schemas.microsoft.com/office/powerpoint/2010/main" val="2905667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err="1" smtClean="0">
                <a:solidFill>
                  <a:schemeClr val="accent3">
                    <a:lumMod val="75000"/>
                  </a:schemeClr>
                </a:solidFill>
              </a:rPr>
              <a:t>Dificultades</a:t>
            </a:r>
            <a:r>
              <a:rPr lang="fr-FR" b="1" dirty="0" smtClean="0">
                <a:solidFill>
                  <a:schemeClr val="accent3">
                    <a:lumMod val="75000"/>
                  </a:schemeClr>
                </a:solidFill>
              </a:rPr>
              <a:t> </a:t>
            </a:r>
            <a:r>
              <a:rPr lang="fr-FR" b="1" dirty="0">
                <a:solidFill>
                  <a:schemeClr val="accent3">
                    <a:lumMod val="75000"/>
                  </a:schemeClr>
                </a:solidFill>
              </a:rPr>
              <a:t>del </a:t>
            </a:r>
            <a:r>
              <a:rPr lang="fr-FR" b="1" dirty="0" err="1">
                <a:solidFill>
                  <a:schemeClr val="accent3">
                    <a:lumMod val="75000"/>
                  </a:schemeClr>
                </a:solidFill>
              </a:rPr>
              <a:t>Space</a:t>
            </a:r>
            <a:r>
              <a:rPr lang="fr-FR" b="1" dirty="0">
                <a:solidFill>
                  <a:schemeClr val="accent3">
                    <a:lumMod val="75000"/>
                  </a:schemeClr>
                </a:solidFill>
              </a:rPr>
              <a:t> Quantum </a:t>
            </a:r>
            <a:r>
              <a:rPr lang="fr-FR" b="1" dirty="0" err="1">
                <a:solidFill>
                  <a:schemeClr val="accent3">
                    <a:lumMod val="75000"/>
                  </a:schemeClr>
                </a:solidFill>
              </a:rPr>
              <a:t>Comms</a:t>
            </a:r>
            <a:r>
              <a:rPr lang="fr-FR" b="1" dirty="0">
                <a:solidFill>
                  <a:schemeClr val="accent3">
                    <a:lumMod val="75000"/>
                  </a:schemeClr>
                </a:solidFill>
              </a:rPr>
              <a:t> </a:t>
            </a:r>
          </a:p>
        </p:txBody>
      </p:sp>
      <p:sp>
        <p:nvSpPr>
          <p:cNvPr id="3" name="Marcador de contenido 2"/>
          <p:cNvSpPr>
            <a:spLocks noGrp="1"/>
          </p:cNvSpPr>
          <p:nvPr>
            <p:ph idx="1"/>
          </p:nvPr>
        </p:nvSpPr>
        <p:spPr>
          <a:xfrm>
            <a:off x="853440" y="1265124"/>
            <a:ext cx="7721809" cy="5182809"/>
          </a:xfrm>
        </p:spPr>
        <p:txBody>
          <a:bodyPr>
            <a:normAutofit/>
          </a:bodyPr>
          <a:lstStyle/>
          <a:p>
            <a:pPr>
              <a:lnSpc>
                <a:spcPct val="110000"/>
              </a:lnSpc>
            </a:pPr>
            <a:r>
              <a:rPr lang="es-ES" sz="2000" dirty="0">
                <a:solidFill>
                  <a:srgbClr val="242A75"/>
                </a:solidFill>
                <a:latin typeface="Arial" panose="020B0604020202020204"/>
              </a:rPr>
              <a:t>Alta atenuación en el espacio </a:t>
            </a:r>
            <a:r>
              <a:rPr lang="es-ES" sz="2000" dirty="0" smtClean="0">
                <a:solidFill>
                  <a:srgbClr val="242A75"/>
                </a:solidFill>
                <a:latin typeface="Arial" panose="020B0604020202020204"/>
              </a:rPr>
              <a:t>libre.</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Se elimina la fibra pero aparecen los efectos atmosféricos:</a:t>
            </a:r>
          </a:p>
          <a:p>
            <a:pPr lvl="1">
              <a:lnSpc>
                <a:spcPct val="110000"/>
              </a:lnSpc>
            </a:pPr>
            <a:r>
              <a:rPr lang="es-ES" sz="1600" dirty="0" smtClean="0">
                <a:solidFill>
                  <a:srgbClr val="242A75"/>
                </a:solidFill>
                <a:latin typeface="Arial" panose="020B0604020202020204"/>
              </a:rPr>
              <a:t>Turbulencia.</a:t>
            </a:r>
            <a:endParaRPr lang="es-ES" sz="16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Ruido de </a:t>
            </a:r>
            <a:r>
              <a:rPr lang="es-ES" sz="1600" dirty="0" smtClean="0">
                <a:solidFill>
                  <a:srgbClr val="242A75"/>
                </a:solidFill>
                <a:latin typeface="Arial" panose="020B0604020202020204"/>
              </a:rPr>
              <a:t>fondo.</a:t>
            </a:r>
            <a:endParaRPr lang="es-ES" sz="16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Los enlaces en espacio libre son accesibles (inseguros) por </a:t>
            </a:r>
            <a:r>
              <a:rPr lang="es-ES" sz="2000" dirty="0" smtClean="0">
                <a:solidFill>
                  <a:srgbClr val="242A75"/>
                </a:solidFill>
                <a:latin typeface="Arial" panose="020B0604020202020204"/>
              </a:rPr>
              <a:t>naturaleza.</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Necesitamos telescopios y apuntarlos </a:t>
            </a:r>
            <a:r>
              <a:rPr lang="es-ES" sz="2000" dirty="0" smtClean="0">
                <a:solidFill>
                  <a:srgbClr val="242A75"/>
                </a:solidFill>
                <a:latin typeface="Arial" panose="020B0604020202020204"/>
              </a:rPr>
              <a:t>bien.</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Tenemos que </a:t>
            </a:r>
            <a:r>
              <a:rPr lang="es-ES" sz="2000" dirty="0" err="1">
                <a:solidFill>
                  <a:srgbClr val="242A75"/>
                </a:solidFill>
                <a:latin typeface="Arial" panose="020B0604020202020204"/>
              </a:rPr>
              <a:t>espacializar</a:t>
            </a:r>
            <a:r>
              <a:rPr lang="es-ES" sz="2000" dirty="0">
                <a:solidFill>
                  <a:srgbClr val="242A75"/>
                </a:solidFill>
                <a:latin typeface="Arial" panose="020B0604020202020204"/>
              </a:rPr>
              <a:t> los </a:t>
            </a:r>
            <a:r>
              <a:rPr lang="es-ES" sz="2000" dirty="0" smtClean="0">
                <a:solidFill>
                  <a:srgbClr val="242A75"/>
                </a:solidFill>
                <a:latin typeface="Arial" panose="020B0604020202020204"/>
              </a:rPr>
              <a:t>equipos.</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El coste inicial del despliegue es alto, lo que puede dificultar la financiación</a:t>
            </a:r>
            <a:r>
              <a:rPr lang="es-ES" sz="2000" dirty="0" smtClean="0">
                <a:solidFill>
                  <a:srgbClr val="242A75"/>
                </a:solidFill>
                <a:latin typeface="Arial" panose="020B0604020202020204"/>
              </a:rPr>
              <a:t>.</a:t>
            </a:r>
            <a:endParaRPr lang="es-ES" sz="2000" dirty="0">
              <a:solidFill>
                <a:srgbClr val="242A75"/>
              </a:solidFill>
              <a:latin typeface="Arial" panose="020B0604020202020204"/>
            </a:endParaRPr>
          </a:p>
          <a:p>
            <a:endParaRPr lang="en-US" dirty="0"/>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249" y="1707037"/>
            <a:ext cx="3534266" cy="3534266"/>
          </a:xfrm>
          <a:prstGeom prst="rect">
            <a:avLst/>
          </a:prstGeom>
        </p:spPr>
      </p:pic>
      <p:sp>
        <p:nvSpPr>
          <p:cNvPr id="4" name="Marcador de número de diapositiva 3"/>
          <p:cNvSpPr>
            <a:spLocks noGrp="1"/>
          </p:cNvSpPr>
          <p:nvPr>
            <p:ph type="sldNum" sz="quarter" idx="12"/>
          </p:nvPr>
        </p:nvSpPr>
        <p:spPr/>
        <p:txBody>
          <a:bodyPr/>
          <a:lstStyle/>
          <a:p>
            <a:fld id="{CA75ECB5-1851-4557-A781-4E4001EEF2FF}" type="slidenum">
              <a:rPr lang="es-ES" smtClean="0"/>
              <a:t>13</a:t>
            </a:fld>
            <a:endParaRPr lang="es-ES"/>
          </a:p>
        </p:txBody>
      </p:sp>
    </p:spTree>
    <p:extLst>
      <p:ext uri="{BB962C8B-B14F-4D97-AF65-F5344CB8AC3E}">
        <p14:creationId xmlns:p14="http://schemas.microsoft.com/office/powerpoint/2010/main" val="20570861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err="1">
                <a:solidFill>
                  <a:schemeClr val="accent3">
                    <a:lumMod val="75000"/>
                  </a:schemeClr>
                </a:solidFill>
              </a:rPr>
              <a:t>Retos</a:t>
            </a:r>
            <a:endParaRPr lang="fr-FR" b="1" dirty="0">
              <a:solidFill>
                <a:schemeClr val="accent3">
                  <a:lumMod val="75000"/>
                </a:schemeClr>
              </a:solidFill>
            </a:endParaRPr>
          </a:p>
        </p:txBody>
      </p:sp>
      <p:sp>
        <p:nvSpPr>
          <p:cNvPr id="3" name="Marcador de contenido 2"/>
          <p:cNvSpPr>
            <a:spLocks noGrp="1"/>
          </p:cNvSpPr>
          <p:nvPr>
            <p:ph idx="1"/>
          </p:nvPr>
        </p:nvSpPr>
        <p:spPr>
          <a:xfrm>
            <a:off x="853440" y="1265125"/>
            <a:ext cx="8257609" cy="4609202"/>
          </a:xfrm>
        </p:spPr>
        <p:txBody>
          <a:bodyPr>
            <a:noAutofit/>
          </a:bodyPr>
          <a:lstStyle/>
          <a:p>
            <a:pPr>
              <a:lnSpc>
                <a:spcPct val="110000"/>
              </a:lnSpc>
            </a:pPr>
            <a:r>
              <a:rPr lang="es-ES" sz="2000" dirty="0">
                <a:solidFill>
                  <a:srgbClr val="242A75"/>
                </a:solidFill>
                <a:latin typeface="Arial" panose="020B0604020202020204"/>
              </a:rPr>
              <a:t>ENVIAR, RECIBIR Y DETECTAR FOTONES </a:t>
            </a:r>
            <a:r>
              <a:rPr lang="es-ES" sz="2000" dirty="0" smtClean="0">
                <a:solidFill>
                  <a:srgbClr val="242A75"/>
                </a:solidFill>
                <a:latin typeface="Arial" panose="020B0604020202020204"/>
              </a:rPr>
              <a:t>INDIVIDUALES.</a:t>
            </a:r>
            <a:endParaRPr lang="es-ES" sz="20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Fuente </a:t>
            </a:r>
            <a:r>
              <a:rPr lang="es-ES" sz="1600" dirty="0" smtClean="0">
                <a:solidFill>
                  <a:srgbClr val="242A75"/>
                </a:solidFill>
                <a:latin typeface="Arial" panose="020B0604020202020204"/>
              </a:rPr>
              <a:t>Laser. </a:t>
            </a:r>
            <a:endParaRPr lang="es-ES" sz="1600" dirty="0">
              <a:solidFill>
                <a:srgbClr val="242A75"/>
              </a:solidFill>
              <a:latin typeface="Arial" panose="020B0604020202020204"/>
            </a:endParaRPr>
          </a:p>
          <a:p>
            <a:pPr lvl="1">
              <a:lnSpc>
                <a:spcPct val="110000"/>
              </a:lnSpc>
            </a:pPr>
            <a:r>
              <a:rPr lang="es-ES" sz="1600" dirty="0" smtClean="0">
                <a:solidFill>
                  <a:srgbClr val="242A75"/>
                </a:solidFill>
                <a:latin typeface="Arial" panose="020B0604020202020204"/>
              </a:rPr>
              <a:t>Telescopios.</a:t>
            </a:r>
            <a:endParaRPr lang="es-ES" sz="16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Sistemas de apuntamiento </a:t>
            </a:r>
          </a:p>
          <a:p>
            <a:pPr lvl="1">
              <a:lnSpc>
                <a:spcPct val="110000"/>
              </a:lnSpc>
            </a:pPr>
            <a:r>
              <a:rPr lang="es-ES" sz="1600" dirty="0" smtClean="0">
                <a:solidFill>
                  <a:srgbClr val="242A75"/>
                </a:solidFill>
                <a:latin typeface="Arial" panose="020B0604020202020204"/>
              </a:rPr>
              <a:t>Detectores.</a:t>
            </a:r>
            <a:endParaRPr lang="es-ES" sz="1600" dirty="0">
              <a:solidFill>
                <a:srgbClr val="242A75"/>
              </a:solidFill>
              <a:latin typeface="Arial" panose="020B0604020202020204"/>
            </a:endParaRPr>
          </a:p>
          <a:p>
            <a:pPr lvl="1">
              <a:lnSpc>
                <a:spcPct val="110000"/>
              </a:lnSpc>
            </a:pPr>
            <a:r>
              <a:rPr lang="es-ES" sz="1600" dirty="0" smtClean="0">
                <a:solidFill>
                  <a:srgbClr val="242A75"/>
                </a:solidFill>
                <a:latin typeface="Arial" panose="020B0604020202020204"/>
              </a:rPr>
              <a:t>Sincronismo.</a:t>
            </a:r>
            <a:endParaRPr lang="es-ES" sz="16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Definir el canal clásico con un nivel de seguridad suficientemente </a:t>
            </a:r>
            <a:r>
              <a:rPr lang="es-ES" sz="1600" dirty="0" smtClean="0">
                <a:solidFill>
                  <a:srgbClr val="242A75"/>
                </a:solidFill>
                <a:latin typeface="Arial" panose="020B0604020202020204"/>
              </a:rPr>
              <a:t>alto.</a:t>
            </a:r>
            <a:endParaRPr lang="es-ES" sz="16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Nivel de seguridad general del sistema de extremo a </a:t>
            </a:r>
            <a:r>
              <a:rPr lang="es-ES" sz="1600" dirty="0" smtClean="0">
                <a:solidFill>
                  <a:srgbClr val="242A75"/>
                </a:solidFill>
                <a:latin typeface="Arial" panose="020B0604020202020204"/>
              </a:rPr>
              <a:t>extremo.</a:t>
            </a:r>
            <a:endParaRPr lang="es-ES" sz="1600" dirty="0">
              <a:solidFill>
                <a:srgbClr val="242A75"/>
              </a:solidFill>
              <a:latin typeface="Arial" panose="020B0604020202020204"/>
            </a:endParaRPr>
          </a:p>
        </p:txBody>
      </p:sp>
      <p:sp>
        <p:nvSpPr>
          <p:cNvPr id="6" name="Marcador de número de diapositiva 5"/>
          <p:cNvSpPr>
            <a:spLocks noGrp="1"/>
          </p:cNvSpPr>
          <p:nvPr>
            <p:ph type="sldNum" sz="quarter" idx="12"/>
          </p:nvPr>
        </p:nvSpPr>
        <p:spPr/>
        <p:txBody>
          <a:bodyPr/>
          <a:lstStyle/>
          <a:p>
            <a:fld id="{CA75ECB5-1851-4557-A781-4E4001EEF2FF}" type="slidenum">
              <a:rPr lang="es-ES" smtClean="0"/>
              <a:t>14</a:t>
            </a:fld>
            <a:endParaRPr lang="es-ES"/>
          </a:p>
        </p:txBody>
      </p:sp>
      <p:pic>
        <p:nvPicPr>
          <p:cNvPr id="5" name="Imagen 4"/>
          <p:cNvPicPr>
            <a:picLocks noChangeAspect="1"/>
          </p:cNvPicPr>
          <p:nvPr/>
        </p:nvPicPr>
        <p:blipFill>
          <a:blip r:embed="rId4"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4" name="Imagen 3"/>
          <p:cNvPicPr>
            <a:picLocks noChangeAspect="1"/>
          </p:cNvPicPr>
          <p:nvPr/>
        </p:nvPicPr>
        <p:blipFill rotWithShape="1">
          <a:blip r:embed="rId5">
            <a:extLst>
              <a:ext uri="{28A0092B-C50C-407E-A947-70E740481C1C}">
                <a14:useLocalDpi xmlns:a14="http://schemas.microsoft.com/office/drawing/2010/main" val="0"/>
              </a:ext>
            </a:extLst>
          </a:blip>
          <a:srcRect l="18412" t="23269" r="16554" b="9121"/>
          <a:stretch/>
        </p:blipFill>
        <p:spPr>
          <a:xfrm>
            <a:off x="8757783" y="1804088"/>
            <a:ext cx="3351839" cy="3484604"/>
          </a:xfrm>
          <a:prstGeom prst="rect">
            <a:avLst/>
          </a:prstGeom>
        </p:spPr>
      </p:pic>
    </p:spTree>
    <p:extLst>
      <p:ext uri="{BB962C8B-B14F-4D97-AF65-F5344CB8AC3E}">
        <p14:creationId xmlns:p14="http://schemas.microsoft.com/office/powerpoint/2010/main" val="3762409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3180" y="2427937"/>
            <a:ext cx="4421099" cy="4297259"/>
          </a:xfrm>
          <a:prstGeom prst="rect">
            <a:avLst/>
          </a:prstGeom>
        </p:spPr>
      </p:pic>
      <p:sp>
        <p:nvSpPr>
          <p:cNvPr id="2" name="Título 1"/>
          <p:cNvSpPr>
            <a:spLocks noGrp="1"/>
          </p:cNvSpPr>
          <p:nvPr>
            <p:ph type="title"/>
          </p:nvPr>
        </p:nvSpPr>
        <p:spPr>
          <a:xfrm>
            <a:off x="838200" y="365125"/>
            <a:ext cx="10515600" cy="900000"/>
          </a:xfrm>
        </p:spPr>
        <p:txBody>
          <a:bodyPr>
            <a:normAutofit/>
          </a:bodyPr>
          <a:lstStyle/>
          <a:p>
            <a:r>
              <a:rPr lang="fr-FR" b="1" dirty="0" err="1">
                <a:solidFill>
                  <a:schemeClr val="accent3">
                    <a:lumMod val="75000"/>
                  </a:schemeClr>
                </a:solidFill>
              </a:rPr>
              <a:t>Futura</a:t>
            </a:r>
            <a:r>
              <a:rPr lang="fr-FR" b="1" dirty="0">
                <a:solidFill>
                  <a:schemeClr val="accent3">
                    <a:lumMod val="75000"/>
                  </a:schemeClr>
                </a:solidFill>
              </a:rPr>
              <a:t> </a:t>
            </a:r>
            <a:r>
              <a:rPr lang="fr-FR" b="1" dirty="0" err="1">
                <a:solidFill>
                  <a:schemeClr val="accent3">
                    <a:lumMod val="75000"/>
                  </a:schemeClr>
                </a:solidFill>
              </a:rPr>
              <a:t>red</a:t>
            </a:r>
            <a:r>
              <a:rPr lang="fr-FR" b="1" dirty="0">
                <a:solidFill>
                  <a:schemeClr val="accent3">
                    <a:lumMod val="75000"/>
                  </a:schemeClr>
                </a:solidFill>
              </a:rPr>
              <a:t> QKD </a:t>
            </a:r>
            <a:r>
              <a:rPr lang="fr-FR" b="1" dirty="0" err="1">
                <a:solidFill>
                  <a:schemeClr val="accent3">
                    <a:lumMod val="75000"/>
                  </a:schemeClr>
                </a:solidFill>
              </a:rPr>
              <a:t>espacial</a:t>
            </a:r>
            <a:endParaRPr lang="fr-FR" b="1" dirty="0">
              <a:solidFill>
                <a:schemeClr val="accent3">
                  <a:lumMod val="75000"/>
                </a:schemeClr>
              </a:solidFill>
            </a:endParaRPr>
          </a:p>
        </p:txBody>
      </p:sp>
      <p:sp>
        <p:nvSpPr>
          <p:cNvPr id="3" name="Marcador de contenido 2"/>
          <p:cNvSpPr>
            <a:spLocks noGrp="1"/>
          </p:cNvSpPr>
          <p:nvPr>
            <p:ph idx="1"/>
          </p:nvPr>
        </p:nvSpPr>
        <p:spPr>
          <a:xfrm>
            <a:off x="853440" y="1265124"/>
            <a:ext cx="10515600" cy="5460072"/>
          </a:xfrm>
        </p:spPr>
        <p:txBody>
          <a:bodyPr>
            <a:normAutofit/>
          </a:bodyPr>
          <a:lstStyle/>
          <a:p>
            <a:pPr>
              <a:lnSpc>
                <a:spcPct val="110000"/>
              </a:lnSpc>
            </a:pPr>
            <a:r>
              <a:rPr lang="es-ES" sz="2000" dirty="0">
                <a:solidFill>
                  <a:srgbClr val="242A75"/>
                </a:solidFill>
                <a:latin typeface="Arial" panose="020B0604020202020204"/>
              </a:rPr>
              <a:t>Las misiones de demostración actuales se centran en satélites </a:t>
            </a:r>
            <a:r>
              <a:rPr lang="es-ES" sz="2000" dirty="0" smtClean="0">
                <a:solidFill>
                  <a:srgbClr val="242A75"/>
                </a:solidFill>
                <a:latin typeface="Arial" panose="020B0604020202020204"/>
              </a:rPr>
              <a:t>individuales.</a:t>
            </a:r>
            <a:endParaRPr lang="es-ES" sz="20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Las futuras redes deberán considerar una arquitectura híbrida (LEO-GEO</a:t>
            </a:r>
            <a:r>
              <a:rPr lang="es-ES" sz="2000" dirty="0" smtClean="0">
                <a:solidFill>
                  <a:srgbClr val="242A75"/>
                </a:solidFill>
                <a:latin typeface="Arial" panose="020B0604020202020204"/>
              </a:rPr>
              <a:t>). </a:t>
            </a:r>
            <a:endParaRPr lang="es-ES" sz="20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GEO:</a:t>
            </a:r>
          </a:p>
          <a:p>
            <a:pPr lvl="2">
              <a:lnSpc>
                <a:spcPct val="110000"/>
              </a:lnSpc>
            </a:pPr>
            <a:r>
              <a:rPr lang="es-ES" sz="1600" dirty="0">
                <a:solidFill>
                  <a:srgbClr val="242A75"/>
                </a:solidFill>
                <a:latin typeface="Arial" panose="020B0604020202020204"/>
              </a:rPr>
              <a:t>Uso elevado de </a:t>
            </a:r>
            <a:r>
              <a:rPr lang="es-ES" sz="1600" dirty="0" smtClean="0">
                <a:solidFill>
                  <a:srgbClr val="242A75"/>
                </a:solidFill>
                <a:latin typeface="Arial" panose="020B0604020202020204"/>
              </a:rPr>
              <a:t>claves.</a:t>
            </a:r>
            <a:endParaRPr lang="es-ES" sz="1600" dirty="0">
              <a:solidFill>
                <a:srgbClr val="242A75"/>
              </a:solidFill>
              <a:latin typeface="Arial" panose="020B0604020202020204"/>
            </a:endParaRPr>
          </a:p>
          <a:p>
            <a:pPr lvl="2">
              <a:lnSpc>
                <a:spcPct val="110000"/>
              </a:lnSpc>
            </a:pPr>
            <a:r>
              <a:rPr lang="es-ES" sz="1600" dirty="0">
                <a:solidFill>
                  <a:srgbClr val="242A75"/>
                </a:solidFill>
                <a:latin typeface="Arial" panose="020B0604020202020204"/>
              </a:rPr>
              <a:t>Usuarios críticos (conexión permanente</a:t>
            </a:r>
            <a:r>
              <a:rPr lang="es-ES" sz="1600" dirty="0" smtClean="0">
                <a:solidFill>
                  <a:srgbClr val="242A75"/>
                </a:solidFill>
                <a:latin typeface="Arial" panose="020B0604020202020204"/>
              </a:rPr>
              <a:t>).</a:t>
            </a:r>
            <a:endParaRPr lang="es-ES" sz="1600" dirty="0">
              <a:solidFill>
                <a:srgbClr val="242A75"/>
              </a:solidFill>
              <a:latin typeface="Arial" panose="020B0604020202020204"/>
            </a:endParaRPr>
          </a:p>
          <a:p>
            <a:pPr lvl="2">
              <a:lnSpc>
                <a:spcPct val="110000"/>
              </a:lnSpc>
            </a:pPr>
            <a:r>
              <a:rPr lang="es-ES" sz="1600" dirty="0" err="1">
                <a:solidFill>
                  <a:srgbClr val="242A75"/>
                </a:solidFill>
                <a:latin typeface="Arial" panose="020B0604020202020204"/>
              </a:rPr>
              <a:t>Gateways</a:t>
            </a:r>
            <a:r>
              <a:rPr lang="es-ES" sz="1600" dirty="0">
                <a:solidFill>
                  <a:srgbClr val="242A75"/>
                </a:solidFill>
                <a:latin typeface="Arial" panose="020B0604020202020204"/>
              </a:rPr>
              <a:t> conectadas a anillos de QKD en </a:t>
            </a:r>
            <a:r>
              <a:rPr lang="es-ES" sz="1600" dirty="0" smtClean="0">
                <a:solidFill>
                  <a:srgbClr val="242A75"/>
                </a:solidFill>
                <a:latin typeface="Arial" panose="020B0604020202020204"/>
              </a:rPr>
              <a:t>tierra.</a:t>
            </a:r>
            <a:endParaRPr lang="es-ES" sz="1600" dirty="0">
              <a:solidFill>
                <a:srgbClr val="242A75"/>
              </a:solidFill>
              <a:latin typeface="Arial" panose="020B0604020202020204"/>
            </a:endParaRPr>
          </a:p>
          <a:p>
            <a:pPr lvl="1">
              <a:lnSpc>
                <a:spcPct val="110000"/>
              </a:lnSpc>
            </a:pPr>
            <a:r>
              <a:rPr lang="es-ES" sz="1600" dirty="0">
                <a:solidFill>
                  <a:srgbClr val="242A75"/>
                </a:solidFill>
                <a:latin typeface="Arial" panose="020B0604020202020204"/>
              </a:rPr>
              <a:t>LEO:</a:t>
            </a:r>
          </a:p>
          <a:p>
            <a:pPr lvl="2">
              <a:lnSpc>
                <a:spcPct val="110000"/>
              </a:lnSpc>
            </a:pPr>
            <a:r>
              <a:rPr lang="es-ES" sz="1600" dirty="0">
                <a:solidFill>
                  <a:srgbClr val="242A75"/>
                </a:solidFill>
                <a:latin typeface="Arial" panose="020B0604020202020204"/>
              </a:rPr>
              <a:t>Pequeños terminales (usuarios nómadas</a:t>
            </a:r>
            <a:r>
              <a:rPr lang="es-ES" sz="1600" dirty="0" smtClean="0">
                <a:solidFill>
                  <a:srgbClr val="242A75"/>
                </a:solidFill>
                <a:latin typeface="Arial" panose="020B0604020202020204"/>
              </a:rPr>
              <a:t>).</a:t>
            </a:r>
            <a:endParaRPr lang="es-ES" sz="1600" dirty="0">
              <a:solidFill>
                <a:srgbClr val="242A75"/>
              </a:solidFill>
              <a:latin typeface="Arial" panose="020B0604020202020204"/>
            </a:endParaRPr>
          </a:p>
          <a:p>
            <a:pPr lvl="2">
              <a:lnSpc>
                <a:spcPct val="110000"/>
              </a:lnSpc>
            </a:pPr>
            <a:r>
              <a:rPr lang="es-ES" sz="1600" dirty="0">
                <a:solidFill>
                  <a:srgbClr val="242A75"/>
                </a:solidFill>
                <a:latin typeface="Arial" panose="020B0604020202020204"/>
              </a:rPr>
              <a:t>Altas necesidades de pico de </a:t>
            </a:r>
            <a:r>
              <a:rPr lang="es-ES" sz="1600" dirty="0" smtClean="0">
                <a:solidFill>
                  <a:srgbClr val="242A75"/>
                </a:solidFill>
                <a:latin typeface="Arial" panose="020B0604020202020204"/>
              </a:rPr>
              <a:t>claves.</a:t>
            </a:r>
            <a:endParaRPr lang="es-ES" sz="1600" dirty="0">
              <a:solidFill>
                <a:srgbClr val="242A75"/>
              </a:solidFill>
              <a:latin typeface="Arial" panose="020B0604020202020204"/>
            </a:endParaRPr>
          </a:p>
          <a:p>
            <a:pPr lvl="2">
              <a:lnSpc>
                <a:spcPct val="110000"/>
              </a:lnSpc>
            </a:pPr>
            <a:r>
              <a:rPr lang="es-ES" sz="1600" dirty="0">
                <a:solidFill>
                  <a:srgbClr val="242A75"/>
                </a:solidFill>
                <a:latin typeface="Arial" panose="020B0604020202020204"/>
              </a:rPr>
              <a:t>Usuarios no </a:t>
            </a:r>
            <a:r>
              <a:rPr lang="es-ES" sz="1600" dirty="0" smtClean="0">
                <a:solidFill>
                  <a:srgbClr val="242A75"/>
                </a:solidFill>
                <a:latin typeface="Arial" panose="020B0604020202020204"/>
              </a:rPr>
              <a:t>críticos.</a:t>
            </a:r>
            <a:endParaRPr lang="es-ES" sz="16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Deben definirse:</a:t>
            </a:r>
          </a:p>
          <a:p>
            <a:pPr lvl="2">
              <a:lnSpc>
                <a:spcPct val="110000"/>
              </a:lnSpc>
            </a:pPr>
            <a:r>
              <a:rPr lang="es-ES" sz="1600" dirty="0">
                <a:solidFill>
                  <a:srgbClr val="242A75"/>
                </a:solidFill>
                <a:latin typeface="Arial" panose="020B0604020202020204"/>
              </a:rPr>
              <a:t>Los SLA (acuerdos de nivel de servicio</a:t>
            </a:r>
            <a:r>
              <a:rPr lang="es-ES" sz="1600" dirty="0" smtClean="0">
                <a:solidFill>
                  <a:srgbClr val="242A75"/>
                </a:solidFill>
                <a:latin typeface="Arial" panose="020B0604020202020204"/>
              </a:rPr>
              <a:t>).</a:t>
            </a:r>
            <a:endParaRPr lang="es-ES" sz="1600" dirty="0">
              <a:solidFill>
                <a:srgbClr val="242A75"/>
              </a:solidFill>
              <a:latin typeface="Arial" panose="020B0604020202020204"/>
            </a:endParaRPr>
          </a:p>
          <a:p>
            <a:pPr lvl="2">
              <a:lnSpc>
                <a:spcPct val="110000"/>
              </a:lnSpc>
            </a:pPr>
            <a:r>
              <a:rPr lang="es-ES" sz="1600" dirty="0">
                <a:solidFill>
                  <a:srgbClr val="242A75"/>
                </a:solidFill>
                <a:latin typeface="Arial" panose="020B0604020202020204"/>
              </a:rPr>
              <a:t>La interoperación de las </a:t>
            </a:r>
            <a:r>
              <a:rPr lang="es-ES" sz="1600" dirty="0" smtClean="0">
                <a:solidFill>
                  <a:srgbClr val="242A75"/>
                </a:solidFill>
                <a:latin typeface="Arial" panose="020B0604020202020204"/>
              </a:rPr>
              <a:t>redes.</a:t>
            </a:r>
            <a:endParaRPr lang="es-ES" sz="1600" dirty="0">
              <a:solidFill>
                <a:srgbClr val="242A75"/>
              </a:solidFill>
              <a:latin typeface="Arial" panose="020B0604020202020204"/>
            </a:endParaRPr>
          </a:p>
          <a:p>
            <a:pPr>
              <a:lnSpc>
                <a:spcPct val="110000"/>
              </a:lnSpc>
            </a:pPr>
            <a:r>
              <a:rPr lang="es-ES" sz="2000" dirty="0">
                <a:solidFill>
                  <a:srgbClr val="242A75"/>
                </a:solidFill>
                <a:latin typeface="Arial" panose="020B0604020202020204"/>
              </a:rPr>
              <a:t>Necesitaremos enlaces cuánticos entre </a:t>
            </a:r>
            <a:r>
              <a:rPr lang="es-ES" sz="2000" dirty="0" smtClean="0">
                <a:solidFill>
                  <a:srgbClr val="242A75"/>
                </a:solidFill>
                <a:latin typeface="Arial" panose="020B0604020202020204"/>
              </a:rPr>
              <a:t>satélites. </a:t>
            </a:r>
            <a:endParaRPr lang="es-ES" sz="2000" dirty="0">
              <a:solidFill>
                <a:srgbClr val="242A75"/>
              </a:solidFill>
              <a:latin typeface="Arial" panose="020B0604020202020204"/>
            </a:endParaRPr>
          </a:p>
        </p:txBody>
      </p:sp>
      <p:pic>
        <p:nvPicPr>
          <p:cNvPr id="5" name="Imagen 4"/>
          <p:cNvPicPr>
            <a:picLocks noChangeAspect="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Marcador de número de diapositiva 3"/>
          <p:cNvSpPr>
            <a:spLocks noGrp="1"/>
          </p:cNvSpPr>
          <p:nvPr>
            <p:ph type="sldNum" sz="quarter" idx="12"/>
          </p:nvPr>
        </p:nvSpPr>
        <p:spPr/>
        <p:txBody>
          <a:bodyPr/>
          <a:lstStyle/>
          <a:p>
            <a:fld id="{CA75ECB5-1851-4557-A781-4E4001EEF2FF}" type="slidenum">
              <a:rPr lang="es-ES" smtClean="0"/>
              <a:t>15</a:t>
            </a:fld>
            <a:endParaRPr lang="es-ES"/>
          </a:p>
        </p:txBody>
      </p:sp>
    </p:spTree>
    <p:extLst>
      <p:ext uri="{BB962C8B-B14F-4D97-AF65-F5344CB8AC3E}">
        <p14:creationId xmlns:p14="http://schemas.microsoft.com/office/powerpoint/2010/main" val="750197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a:solidFill>
                  <a:schemeClr val="accent3">
                    <a:lumMod val="75000"/>
                  </a:schemeClr>
                </a:solidFill>
              </a:rPr>
              <a:t>El </a:t>
            </a:r>
            <a:r>
              <a:rPr lang="fr-FR" b="1" dirty="0" err="1">
                <a:solidFill>
                  <a:schemeClr val="accent3">
                    <a:lumMod val="75000"/>
                  </a:schemeClr>
                </a:solidFill>
              </a:rPr>
              <a:t>proyecto</a:t>
            </a:r>
            <a:r>
              <a:rPr lang="fr-FR" b="1" dirty="0">
                <a:solidFill>
                  <a:schemeClr val="accent3">
                    <a:lumMod val="75000"/>
                  </a:schemeClr>
                </a:solidFill>
              </a:rPr>
              <a:t> </a:t>
            </a:r>
            <a:r>
              <a:rPr lang="fr-FR" b="1" dirty="0" err="1">
                <a:solidFill>
                  <a:schemeClr val="accent3">
                    <a:lumMod val="75000"/>
                  </a:schemeClr>
                </a:solidFill>
              </a:rPr>
              <a:t>Spanish</a:t>
            </a:r>
            <a:r>
              <a:rPr lang="fr-FR" b="1" dirty="0">
                <a:solidFill>
                  <a:schemeClr val="accent3">
                    <a:lumMod val="75000"/>
                  </a:schemeClr>
                </a:solidFill>
              </a:rPr>
              <a:t> GEO QKD</a:t>
            </a:r>
          </a:p>
        </p:txBody>
      </p:sp>
      <p:pic>
        <p:nvPicPr>
          <p:cNvPr id="5" name="Imagen 4"/>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 name="Marcador de número de diapositiva 3"/>
          <p:cNvSpPr>
            <a:spLocks noGrp="1"/>
          </p:cNvSpPr>
          <p:nvPr>
            <p:ph type="sldNum" sz="quarter" idx="12"/>
          </p:nvPr>
        </p:nvSpPr>
        <p:spPr/>
        <p:txBody>
          <a:bodyPr/>
          <a:lstStyle/>
          <a:p>
            <a:fld id="{CA75ECB5-1851-4557-A781-4E4001EEF2FF}" type="slidenum">
              <a:rPr lang="es-ES" smtClean="0"/>
              <a:t>16</a:t>
            </a:fld>
            <a:endParaRPr lang="es-ES"/>
          </a:p>
        </p:txBody>
      </p:sp>
      <p:sp>
        <p:nvSpPr>
          <p:cNvPr id="6" name="Marcador de contenido 2"/>
          <p:cNvSpPr txBox="1">
            <a:spLocks/>
          </p:cNvSpPr>
          <p:nvPr/>
        </p:nvSpPr>
        <p:spPr>
          <a:xfrm>
            <a:off x="853440" y="1265124"/>
            <a:ext cx="1051560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s-ES" sz="2000" dirty="0">
                <a:solidFill>
                  <a:srgbClr val="242A75"/>
                </a:solidFill>
                <a:latin typeface="Arial" panose="020B0604020202020204"/>
              </a:rPr>
              <a:t>Este proyecto será una contribución clave de la industria española a la futura seguridad europea.</a:t>
            </a:r>
          </a:p>
          <a:p>
            <a:pPr>
              <a:lnSpc>
                <a:spcPct val="110000"/>
              </a:lnSpc>
            </a:pPr>
            <a:r>
              <a:rPr lang="es-ES" sz="2000" dirty="0">
                <a:solidFill>
                  <a:srgbClr val="242A75"/>
                </a:solidFill>
                <a:latin typeface="Arial" panose="020B0604020202020204"/>
              </a:rPr>
              <a:t>Primera Misión GEO QKD Jamás Realizada.</a:t>
            </a:r>
          </a:p>
          <a:p>
            <a:pPr>
              <a:lnSpc>
                <a:spcPct val="110000"/>
              </a:lnSpc>
            </a:pPr>
            <a:r>
              <a:rPr lang="es-ES" sz="2000" dirty="0">
                <a:solidFill>
                  <a:srgbClr val="242A75"/>
                </a:solidFill>
                <a:latin typeface="Arial" panose="020B0604020202020204"/>
              </a:rPr>
              <a:t>Objetivos:</a:t>
            </a:r>
          </a:p>
          <a:p>
            <a:pPr lvl="1">
              <a:lnSpc>
                <a:spcPct val="110000"/>
              </a:lnSpc>
            </a:pPr>
            <a:r>
              <a:rPr lang="es-ES" sz="1600" dirty="0">
                <a:solidFill>
                  <a:srgbClr val="242A75"/>
                </a:solidFill>
                <a:latin typeface="Arial" panose="020B0604020202020204"/>
              </a:rPr>
              <a:t>Sistema QKD basado en una carga útil geoestacionaria P&amp;M.</a:t>
            </a:r>
          </a:p>
          <a:p>
            <a:pPr lvl="1">
              <a:lnSpc>
                <a:spcPct val="110000"/>
              </a:lnSpc>
            </a:pPr>
            <a:r>
              <a:rPr lang="es-ES" sz="1600" dirty="0">
                <a:solidFill>
                  <a:srgbClr val="242A75"/>
                </a:solidFill>
                <a:latin typeface="Arial" panose="020B0604020202020204"/>
              </a:rPr>
              <a:t>España como un actor clave en el mercado QKD/QCI.</a:t>
            </a:r>
          </a:p>
          <a:p>
            <a:pPr lvl="1">
              <a:lnSpc>
                <a:spcPct val="110000"/>
              </a:lnSpc>
            </a:pPr>
            <a:r>
              <a:rPr lang="es-ES" sz="1600" dirty="0" err="1">
                <a:solidFill>
                  <a:srgbClr val="242A75"/>
                </a:solidFill>
                <a:latin typeface="Arial" panose="020B0604020202020204"/>
              </a:rPr>
              <a:t>Thales</a:t>
            </a:r>
            <a:r>
              <a:rPr lang="es-ES" sz="1600" dirty="0">
                <a:solidFill>
                  <a:srgbClr val="242A75"/>
                </a:solidFill>
                <a:latin typeface="Arial" panose="020B0604020202020204"/>
              </a:rPr>
              <a:t> </a:t>
            </a:r>
            <a:r>
              <a:rPr lang="es-ES" sz="1600" dirty="0" err="1">
                <a:solidFill>
                  <a:srgbClr val="242A75"/>
                </a:solidFill>
                <a:latin typeface="Arial" panose="020B0604020202020204"/>
              </a:rPr>
              <a:t>Alenia</a:t>
            </a:r>
            <a:r>
              <a:rPr lang="es-ES" sz="1600" dirty="0">
                <a:solidFill>
                  <a:srgbClr val="242A75"/>
                </a:solidFill>
                <a:latin typeface="Arial" panose="020B0604020202020204"/>
              </a:rPr>
              <a:t> </a:t>
            </a:r>
            <a:r>
              <a:rPr lang="es-ES" sz="1600" dirty="0" err="1">
                <a:solidFill>
                  <a:srgbClr val="242A75"/>
                </a:solidFill>
                <a:latin typeface="Arial" panose="020B0604020202020204"/>
              </a:rPr>
              <a:t>Space</a:t>
            </a:r>
            <a:r>
              <a:rPr lang="es-ES" sz="1600" dirty="0">
                <a:solidFill>
                  <a:srgbClr val="242A75"/>
                </a:solidFill>
                <a:latin typeface="Arial" panose="020B0604020202020204"/>
              </a:rPr>
              <a:t> (TAS) líder del segmento espacial de </a:t>
            </a:r>
            <a:r>
              <a:rPr lang="es-ES" sz="1600" dirty="0" err="1">
                <a:solidFill>
                  <a:srgbClr val="242A75"/>
                </a:solidFill>
                <a:latin typeface="Arial" panose="020B0604020202020204"/>
              </a:rPr>
              <a:t>EuroQCI</a:t>
            </a:r>
            <a:r>
              <a:rPr lang="es-ES" sz="1600" dirty="0">
                <a:solidFill>
                  <a:srgbClr val="242A75"/>
                </a:solidFill>
                <a:latin typeface="Arial" panose="020B0604020202020204"/>
              </a:rPr>
              <a:t>.</a:t>
            </a:r>
          </a:p>
          <a:p>
            <a:pPr lvl="1">
              <a:lnSpc>
                <a:spcPct val="110000"/>
              </a:lnSpc>
            </a:pPr>
            <a:r>
              <a:rPr lang="es-ES" sz="1600" dirty="0">
                <a:solidFill>
                  <a:srgbClr val="242A75"/>
                </a:solidFill>
                <a:latin typeface="Arial" panose="020B0604020202020204"/>
              </a:rPr>
              <a:t>Operar un primer servicio comercial QKD basado en el espacio.</a:t>
            </a:r>
          </a:p>
        </p:txBody>
      </p:sp>
    </p:spTree>
    <p:extLst>
      <p:ext uri="{BB962C8B-B14F-4D97-AF65-F5344CB8AC3E}">
        <p14:creationId xmlns:p14="http://schemas.microsoft.com/office/powerpoint/2010/main" val="8424861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40529" y="407352"/>
            <a:ext cx="9006865" cy="371044"/>
          </a:xfrm>
        </p:spPr>
        <p:txBody>
          <a:bodyPr>
            <a:normAutofit fontScale="90000"/>
          </a:bodyPr>
          <a:lstStyle/>
          <a:p>
            <a:r>
              <a:rPr lang="it-IT" b="1" dirty="0">
                <a:solidFill>
                  <a:schemeClr val="accent3">
                    <a:lumMod val="75000"/>
                  </a:schemeClr>
                </a:solidFill>
              </a:rPr>
              <a:t>El </a:t>
            </a:r>
            <a:r>
              <a:rPr lang="it-IT" b="1" dirty="0" err="1">
                <a:solidFill>
                  <a:schemeClr val="accent3">
                    <a:lumMod val="75000"/>
                  </a:schemeClr>
                </a:solidFill>
              </a:rPr>
              <a:t>Servicio</a:t>
            </a:r>
            <a:r>
              <a:rPr lang="it-IT" b="1" dirty="0">
                <a:solidFill>
                  <a:schemeClr val="accent3">
                    <a:lumMod val="75000"/>
                  </a:schemeClr>
                </a:solidFill>
              </a:rPr>
              <a:t> Spanish GEO QKD </a:t>
            </a:r>
          </a:p>
        </p:txBody>
      </p:sp>
      <p:pic>
        <p:nvPicPr>
          <p:cNvPr id="13" name="Imagen 12">
            <a:extLst>
              <a:ext uri="{FF2B5EF4-FFF2-40B4-BE49-F238E27FC236}">
                <a16:creationId xmlns:a16="http://schemas.microsoft.com/office/drawing/2014/main" id="{2A4F22B1-FB1C-449C-98F8-3C4BD418831F}"/>
              </a:ext>
            </a:extLst>
          </p:cNvPr>
          <p:cNvPicPr>
            <a:picLocks noChangeAspect="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40" name="Marcador de contenido 2"/>
          <p:cNvSpPr>
            <a:spLocks noGrp="1"/>
          </p:cNvSpPr>
          <p:nvPr>
            <p:ph idx="1"/>
          </p:nvPr>
        </p:nvSpPr>
        <p:spPr>
          <a:xfrm>
            <a:off x="128201" y="926441"/>
            <a:ext cx="11857853" cy="968348"/>
          </a:xfrm>
        </p:spPr>
        <p:txBody>
          <a:bodyPr>
            <a:normAutofit/>
          </a:bodyPr>
          <a:lstStyle/>
          <a:p>
            <a:pPr>
              <a:lnSpc>
                <a:spcPct val="110000"/>
              </a:lnSpc>
            </a:pPr>
            <a:r>
              <a:rPr lang="es-ES" sz="2000" dirty="0" err="1">
                <a:solidFill>
                  <a:srgbClr val="242A75"/>
                </a:solidFill>
                <a:latin typeface="Arial" panose="020B0604020202020204"/>
              </a:rPr>
              <a:t>Spanish</a:t>
            </a:r>
            <a:r>
              <a:rPr lang="es-ES" sz="2000" dirty="0">
                <a:solidFill>
                  <a:srgbClr val="242A75"/>
                </a:solidFill>
                <a:latin typeface="Arial" panose="020B0604020202020204"/>
              </a:rPr>
              <a:t> GEO QKD se integrará con la infraestructura terrestre para proporcionar un servicio de distribución de claves criptográficas de forma </a:t>
            </a:r>
            <a:r>
              <a:rPr lang="es-ES" sz="2000" dirty="0" smtClean="0">
                <a:solidFill>
                  <a:srgbClr val="242A75"/>
                </a:solidFill>
                <a:latin typeface="Arial" panose="020B0604020202020204"/>
              </a:rPr>
              <a:t>transparente.</a:t>
            </a:r>
          </a:p>
        </p:txBody>
      </p:sp>
      <p:pic>
        <p:nvPicPr>
          <p:cNvPr id="3" name="Imagen 2">
            <a:extLst>
              <a:ext uri="{FF2B5EF4-FFF2-40B4-BE49-F238E27FC236}">
                <a16:creationId xmlns:a16="http://schemas.microsoft.com/office/drawing/2014/main" id="{03F712AC-8C78-4387-B34C-AAFEE30A385E}"/>
              </a:ext>
            </a:extLst>
          </p:cNvPr>
          <p:cNvPicPr>
            <a:picLocks noChangeAspect="1"/>
          </p:cNvPicPr>
          <p:nvPr/>
        </p:nvPicPr>
        <p:blipFill>
          <a:blip r:embed="rId4"/>
          <a:stretch>
            <a:fillRect/>
          </a:stretch>
        </p:blipFill>
        <p:spPr>
          <a:xfrm>
            <a:off x="7609509" y="2204848"/>
            <a:ext cx="4265896" cy="3241939"/>
          </a:xfrm>
          <a:prstGeom prst="rect">
            <a:avLst/>
          </a:prstGeom>
        </p:spPr>
      </p:pic>
      <p:sp>
        <p:nvSpPr>
          <p:cNvPr id="5" name="CuadroTexto 4">
            <a:extLst>
              <a:ext uri="{FF2B5EF4-FFF2-40B4-BE49-F238E27FC236}">
                <a16:creationId xmlns:a16="http://schemas.microsoft.com/office/drawing/2014/main" id="{0108C6F7-7323-4B51-80C6-DB16A74581F5}"/>
              </a:ext>
            </a:extLst>
          </p:cNvPr>
          <p:cNvSpPr txBox="1"/>
          <p:nvPr/>
        </p:nvSpPr>
        <p:spPr>
          <a:xfrm>
            <a:off x="7609509" y="4598126"/>
            <a:ext cx="3177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A</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uadroTexto 10">
            <a:extLst>
              <a:ext uri="{FF2B5EF4-FFF2-40B4-BE49-F238E27FC236}">
                <a16:creationId xmlns:a16="http://schemas.microsoft.com/office/drawing/2014/main" id="{413BD807-BDA9-4F30-BBB8-79068EB76992}"/>
              </a:ext>
            </a:extLst>
          </p:cNvPr>
          <p:cNvSpPr txBox="1"/>
          <p:nvPr/>
        </p:nvSpPr>
        <p:spPr>
          <a:xfrm>
            <a:off x="11445635" y="4598126"/>
            <a:ext cx="3097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B</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Marcador de contenido 2"/>
          <p:cNvSpPr txBox="1">
            <a:spLocks/>
          </p:cNvSpPr>
          <p:nvPr/>
        </p:nvSpPr>
        <p:spPr>
          <a:xfrm>
            <a:off x="128201" y="1933325"/>
            <a:ext cx="7564072" cy="4924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Escenarios de </a:t>
            </a:r>
            <a:r>
              <a:rPr lang="es-ES" sz="2000" dirty="0" smtClean="0">
                <a:solidFill>
                  <a:srgbClr val="242A75"/>
                </a:solidFill>
                <a:latin typeface="Arial" panose="020B0604020202020204"/>
              </a:rPr>
              <a:t>Uso:</a:t>
            </a:r>
            <a:endParaRPr lang="es-ES" sz="2000" dirty="0">
              <a:solidFill>
                <a:srgbClr val="242A75"/>
              </a:solidFill>
              <a:latin typeface="Arial" panose="020B0604020202020204"/>
            </a:endParaRPr>
          </a:p>
          <a:p>
            <a:pPr marL="571500" lvl="1"/>
            <a:r>
              <a:rPr lang="es-ES" sz="1600" dirty="0">
                <a:solidFill>
                  <a:srgbClr val="242A75"/>
                </a:solidFill>
                <a:latin typeface="Arial" panose="020B0604020202020204"/>
              </a:rPr>
              <a:t>1- Usuarios Comerciales:</a:t>
            </a:r>
          </a:p>
          <a:p>
            <a:pPr lvl="2"/>
            <a:r>
              <a:rPr lang="es-ES" sz="1600" dirty="0">
                <a:solidFill>
                  <a:srgbClr val="242A75"/>
                </a:solidFill>
                <a:latin typeface="Arial" panose="020B0604020202020204"/>
              </a:rPr>
              <a:t>Conectados a red QKD </a:t>
            </a:r>
            <a:r>
              <a:rPr lang="es-ES" sz="1600" dirty="0" smtClean="0">
                <a:solidFill>
                  <a:srgbClr val="242A75"/>
                </a:solidFill>
                <a:latin typeface="Arial" panose="020B0604020202020204"/>
              </a:rPr>
              <a:t>Terrestre.</a:t>
            </a:r>
            <a:endParaRPr lang="es-ES" sz="1600" dirty="0">
              <a:solidFill>
                <a:srgbClr val="242A75"/>
              </a:solidFill>
              <a:latin typeface="Arial" panose="020B0604020202020204"/>
            </a:endParaRPr>
          </a:p>
          <a:p>
            <a:pPr marL="571500" lvl="1"/>
            <a:r>
              <a:rPr lang="es-ES" sz="1600" dirty="0" smtClean="0">
                <a:solidFill>
                  <a:srgbClr val="242A75"/>
                </a:solidFill>
                <a:latin typeface="Arial" panose="020B0604020202020204"/>
              </a:rPr>
              <a:t>2-Usuarios </a:t>
            </a:r>
            <a:r>
              <a:rPr lang="es-ES" sz="1600" dirty="0">
                <a:solidFill>
                  <a:srgbClr val="242A75"/>
                </a:solidFill>
                <a:latin typeface="Arial" panose="020B0604020202020204"/>
              </a:rPr>
              <a:t>de Alta Seguridad:</a:t>
            </a:r>
          </a:p>
          <a:p>
            <a:pPr lvl="2"/>
            <a:r>
              <a:rPr lang="es-ES" sz="1600" dirty="0">
                <a:solidFill>
                  <a:srgbClr val="242A75"/>
                </a:solidFill>
                <a:latin typeface="Arial" panose="020B0604020202020204"/>
              </a:rPr>
              <a:t>Terminal propio en sus </a:t>
            </a:r>
            <a:r>
              <a:rPr lang="es-ES" sz="1600" dirty="0" smtClean="0">
                <a:solidFill>
                  <a:srgbClr val="242A75"/>
                </a:solidFill>
                <a:latin typeface="Arial" panose="020B0604020202020204"/>
              </a:rPr>
              <a:t>instalaciones.</a:t>
            </a:r>
            <a:endParaRPr lang="es-ES" sz="1600" dirty="0">
              <a:solidFill>
                <a:srgbClr val="242A75"/>
              </a:solidFill>
              <a:latin typeface="Arial" panose="020B0604020202020204"/>
            </a:endParaRPr>
          </a:p>
          <a:p>
            <a:r>
              <a:rPr lang="es-ES" sz="2000" dirty="0">
                <a:solidFill>
                  <a:srgbClr val="242A75"/>
                </a:solidFill>
                <a:latin typeface="Arial" panose="020B0604020202020204"/>
              </a:rPr>
              <a:t>Clientes Objetivo:</a:t>
            </a:r>
          </a:p>
          <a:p>
            <a:pPr lvl="1"/>
            <a:r>
              <a:rPr lang="es-ES" sz="1600" dirty="0">
                <a:solidFill>
                  <a:srgbClr val="242A75"/>
                </a:solidFill>
                <a:latin typeface="Arial" panose="020B0604020202020204"/>
              </a:rPr>
              <a:t>Usuarios gubernamentales (Ministerios, Embajadas</a:t>
            </a:r>
            <a:r>
              <a:rPr lang="es-ES" sz="1600" dirty="0" smtClean="0">
                <a:solidFill>
                  <a:srgbClr val="242A75"/>
                </a:solidFill>
                <a:latin typeface="Arial" panose="020B0604020202020204"/>
              </a:rPr>
              <a:t>).</a:t>
            </a:r>
            <a:endParaRPr lang="es-ES" sz="1600" dirty="0">
              <a:solidFill>
                <a:srgbClr val="242A75"/>
              </a:solidFill>
              <a:latin typeface="Arial" panose="020B0604020202020204"/>
            </a:endParaRPr>
          </a:p>
          <a:p>
            <a:pPr lvl="1"/>
            <a:r>
              <a:rPr lang="es-ES" sz="1600" dirty="0" smtClean="0">
                <a:solidFill>
                  <a:srgbClr val="242A75"/>
                </a:solidFill>
                <a:latin typeface="Arial" panose="020B0604020202020204"/>
              </a:rPr>
              <a:t>Militares.</a:t>
            </a:r>
            <a:endParaRPr lang="es-ES" sz="1600" dirty="0">
              <a:solidFill>
                <a:srgbClr val="242A75"/>
              </a:solidFill>
              <a:latin typeface="Arial" panose="020B0604020202020204"/>
            </a:endParaRPr>
          </a:p>
          <a:p>
            <a:pPr lvl="1"/>
            <a:r>
              <a:rPr lang="es-ES" sz="1600" dirty="0">
                <a:solidFill>
                  <a:srgbClr val="242A75"/>
                </a:solidFill>
                <a:latin typeface="Arial" panose="020B0604020202020204"/>
              </a:rPr>
              <a:t>Infraestructuras </a:t>
            </a:r>
            <a:r>
              <a:rPr lang="es-ES" sz="1600" dirty="0" smtClean="0">
                <a:solidFill>
                  <a:srgbClr val="242A75"/>
                </a:solidFill>
                <a:latin typeface="Arial" panose="020B0604020202020204"/>
              </a:rPr>
              <a:t>Críticas.</a:t>
            </a:r>
            <a:endParaRPr lang="es-ES" sz="1600" dirty="0">
              <a:solidFill>
                <a:srgbClr val="242A75"/>
              </a:solidFill>
              <a:latin typeface="Arial" panose="020B0604020202020204"/>
            </a:endParaRPr>
          </a:p>
          <a:p>
            <a:pPr lvl="1"/>
            <a:r>
              <a:rPr lang="es-ES" sz="1600" dirty="0">
                <a:solidFill>
                  <a:srgbClr val="242A75"/>
                </a:solidFill>
                <a:latin typeface="Arial" panose="020B0604020202020204"/>
              </a:rPr>
              <a:t>Grandes </a:t>
            </a:r>
            <a:r>
              <a:rPr lang="es-ES" sz="1600" dirty="0" smtClean="0">
                <a:solidFill>
                  <a:srgbClr val="242A75"/>
                </a:solidFill>
                <a:latin typeface="Arial" panose="020B0604020202020204"/>
              </a:rPr>
              <a:t>Corporaciones.</a:t>
            </a:r>
            <a:endParaRPr lang="es-ES" sz="1600" dirty="0">
              <a:solidFill>
                <a:srgbClr val="242A75"/>
              </a:solidFill>
              <a:latin typeface="Arial" panose="020B0604020202020204"/>
            </a:endParaRPr>
          </a:p>
        </p:txBody>
      </p:sp>
      <p:sp>
        <p:nvSpPr>
          <p:cNvPr id="4" name="Marcador de número de diapositiva 3"/>
          <p:cNvSpPr>
            <a:spLocks noGrp="1"/>
          </p:cNvSpPr>
          <p:nvPr>
            <p:ph type="sldNum" sz="quarter" idx="12"/>
          </p:nvPr>
        </p:nvSpPr>
        <p:spPr/>
        <p:txBody>
          <a:bodyPr/>
          <a:lstStyle/>
          <a:p>
            <a:fld id="{CA75ECB5-1851-4557-A781-4E4001EEF2FF}" type="slidenum">
              <a:rPr lang="es-ES" smtClean="0"/>
              <a:t>17</a:t>
            </a:fld>
            <a:endParaRPr lang="es-ES"/>
          </a:p>
        </p:txBody>
      </p:sp>
    </p:spTree>
    <p:extLst>
      <p:ext uri="{BB962C8B-B14F-4D97-AF65-F5344CB8AC3E}">
        <p14:creationId xmlns:p14="http://schemas.microsoft.com/office/powerpoint/2010/main" val="23383436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5"/>
          <p:cNvSpPr>
            <a:spLocks noGrp="1"/>
          </p:cNvSpPr>
          <p:nvPr/>
        </p:nvSpPr>
        <p:spPr>
          <a:xfrm>
            <a:off x="562219" y="212386"/>
            <a:ext cx="11067563" cy="556684"/>
          </a:xfrm>
          <a:prstGeom prst="rect">
            <a:avLst/>
          </a:prstGeom>
        </p:spPr>
        <p:txBody>
          <a:bodyPr vert="horz" lIns="121920" tIns="60960" rIns="121920" bIns="60960" rtlCol="0">
            <a:noAutofit/>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it-IT" sz="4000" dirty="0" err="1">
                <a:solidFill>
                  <a:schemeClr val="accent3">
                    <a:lumMod val="75000"/>
                  </a:schemeClr>
                </a:solidFill>
                <a:ea typeface="+mj-ea"/>
                <a:cs typeface="+mj-cs"/>
              </a:rPr>
              <a:t>Diagrama</a:t>
            </a:r>
            <a:r>
              <a:rPr lang="it-IT" sz="4000" dirty="0">
                <a:solidFill>
                  <a:schemeClr val="accent3">
                    <a:lumMod val="75000"/>
                  </a:schemeClr>
                </a:solidFill>
                <a:ea typeface="+mj-ea"/>
                <a:cs typeface="+mj-cs"/>
              </a:rPr>
              <a:t> de </a:t>
            </a:r>
            <a:r>
              <a:rPr lang="it-IT" sz="4000" dirty="0" err="1">
                <a:solidFill>
                  <a:schemeClr val="accent3">
                    <a:lumMod val="75000"/>
                  </a:schemeClr>
                </a:solidFill>
                <a:ea typeface="+mj-ea"/>
                <a:cs typeface="+mj-cs"/>
              </a:rPr>
              <a:t>Bloques</a:t>
            </a:r>
            <a:r>
              <a:rPr lang="it-IT" sz="4000" dirty="0">
                <a:solidFill>
                  <a:schemeClr val="accent3">
                    <a:lumMod val="75000"/>
                  </a:schemeClr>
                </a:solidFill>
                <a:ea typeface="+mj-ea"/>
                <a:cs typeface="+mj-cs"/>
              </a:rPr>
              <a:t> del Sistema</a:t>
            </a:r>
            <a:endParaRPr lang="fr-FR" sz="4000" dirty="0">
              <a:solidFill>
                <a:schemeClr val="accent3">
                  <a:lumMod val="75000"/>
                </a:schemeClr>
              </a:solidFill>
              <a:ea typeface="+mj-ea"/>
              <a:cs typeface="+mj-cs"/>
            </a:endParaRPr>
          </a:p>
        </p:txBody>
      </p:sp>
      <p:pic>
        <p:nvPicPr>
          <p:cNvPr id="2" name="Imagen 1"/>
          <p:cNvPicPr>
            <a:picLocks noChangeAspect="1"/>
          </p:cNvPicPr>
          <p:nvPr/>
        </p:nvPicPr>
        <p:blipFill>
          <a:blip r:embed="rId3"/>
          <a:stretch>
            <a:fillRect/>
          </a:stretch>
        </p:blipFill>
        <p:spPr>
          <a:xfrm>
            <a:off x="5920033" y="2863143"/>
            <a:ext cx="6158522" cy="3431177"/>
          </a:xfrm>
          <a:prstGeom prst="rect">
            <a:avLst/>
          </a:prstGeom>
        </p:spPr>
      </p:pic>
      <p:sp>
        <p:nvSpPr>
          <p:cNvPr id="3" name="Marcador de número de diapositiva 2"/>
          <p:cNvSpPr>
            <a:spLocks noGrp="1"/>
          </p:cNvSpPr>
          <p:nvPr>
            <p:ph type="sldNum" sz="quarter" idx="12"/>
          </p:nvPr>
        </p:nvSpPr>
        <p:spPr/>
        <p:txBody>
          <a:bodyPr/>
          <a:lstStyle/>
          <a:p>
            <a:fld id="{CA75ECB5-1851-4557-A781-4E4001EEF2FF}" type="slidenum">
              <a:rPr lang="es-ES" smtClean="0"/>
              <a:t>18</a:t>
            </a:fld>
            <a:endParaRPr lang="es-ES"/>
          </a:p>
        </p:txBody>
      </p:sp>
      <p:sp>
        <p:nvSpPr>
          <p:cNvPr id="7" name="Marcador de contenido 2"/>
          <p:cNvSpPr txBox="1">
            <a:spLocks/>
          </p:cNvSpPr>
          <p:nvPr/>
        </p:nvSpPr>
        <p:spPr>
          <a:xfrm>
            <a:off x="853440" y="1265124"/>
            <a:ext cx="1051560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La Carga Útil </a:t>
            </a:r>
            <a:r>
              <a:rPr lang="es-ES" sz="2000" dirty="0" err="1">
                <a:solidFill>
                  <a:srgbClr val="242A75"/>
                </a:solidFill>
                <a:latin typeface="Arial" panose="020B0604020202020204"/>
              </a:rPr>
              <a:t>Spanish</a:t>
            </a:r>
            <a:r>
              <a:rPr lang="es-ES" sz="2000" dirty="0">
                <a:solidFill>
                  <a:srgbClr val="242A75"/>
                </a:solidFill>
                <a:latin typeface="Arial" panose="020B0604020202020204"/>
              </a:rPr>
              <a:t> GEO QKD volará alojada en un satélite de telecomunicaciones clásico.</a:t>
            </a:r>
          </a:p>
          <a:p>
            <a:r>
              <a:rPr lang="es-ES" sz="2000" dirty="0">
                <a:solidFill>
                  <a:srgbClr val="242A75"/>
                </a:solidFill>
                <a:latin typeface="Arial" panose="020B0604020202020204"/>
              </a:rPr>
              <a:t>La misión anfitriona proporcionará Canal clásico para Control y Destilación de Claves.</a:t>
            </a:r>
          </a:p>
          <a:p>
            <a:r>
              <a:rPr lang="es-ES" sz="2000" dirty="0">
                <a:solidFill>
                  <a:srgbClr val="242A75"/>
                </a:solidFill>
                <a:latin typeface="Arial" panose="020B0604020202020204"/>
              </a:rPr>
              <a:t>Características del sistema:</a:t>
            </a:r>
          </a:p>
          <a:p>
            <a:pPr lvl="1"/>
            <a:r>
              <a:rPr lang="es-ES" sz="1600" dirty="0">
                <a:solidFill>
                  <a:srgbClr val="242A75"/>
                </a:solidFill>
                <a:latin typeface="Arial" panose="020B0604020202020204"/>
              </a:rPr>
              <a:t>El Centro de Operaciones deberá interactuar con el Centro de Control de Satélites.</a:t>
            </a:r>
          </a:p>
          <a:p>
            <a:pPr lvl="1"/>
            <a:r>
              <a:rPr lang="es-ES" sz="1600" dirty="0">
                <a:solidFill>
                  <a:srgbClr val="242A75"/>
                </a:solidFill>
                <a:latin typeface="Arial" panose="020B0604020202020204"/>
              </a:rPr>
              <a:t>Sistema diseñado para conectarse a anillos QKD locales (Key </a:t>
            </a:r>
            <a:r>
              <a:rPr lang="es-ES" sz="1600" dirty="0" err="1">
                <a:solidFill>
                  <a:srgbClr val="242A75"/>
                </a:solidFill>
                <a:latin typeface="Arial" panose="020B0604020202020204"/>
              </a:rPr>
              <a:t>Relay</a:t>
            </a:r>
            <a:r>
              <a:rPr lang="es-ES" sz="1600" dirty="0">
                <a:solidFill>
                  <a:srgbClr val="242A75"/>
                </a:solidFill>
                <a:latin typeface="Arial" panose="020B0604020202020204"/>
              </a:rPr>
              <a:t>).</a:t>
            </a:r>
          </a:p>
          <a:p>
            <a:pPr lvl="1"/>
            <a:r>
              <a:rPr lang="es-ES" sz="1600" dirty="0">
                <a:solidFill>
                  <a:srgbClr val="242A75"/>
                </a:solidFill>
                <a:latin typeface="Arial" panose="020B0604020202020204"/>
              </a:rPr>
              <a:t>Protocolo QKD P&amp;M operando a 1550nm.</a:t>
            </a:r>
          </a:p>
          <a:p>
            <a:endParaRPr lang="fr-FR" dirty="0"/>
          </a:p>
          <a:p>
            <a:pPr>
              <a:lnSpc>
                <a:spcPct val="110000"/>
              </a:lnSpc>
            </a:pPr>
            <a:endParaRPr lang="es-ES" sz="1600" dirty="0">
              <a:solidFill>
                <a:srgbClr val="242A75"/>
              </a:solidFill>
              <a:latin typeface="Arial" panose="020B0604020202020204"/>
            </a:endParaRPr>
          </a:p>
        </p:txBody>
      </p:sp>
    </p:spTree>
    <p:extLst>
      <p:ext uri="{BB962C8B-B14F-4D97-AF65-F5344CB8AC3E}">
        <p14:creationId xmlns:p14="http://schemas.microsoft.com/office/powerpoint/2010/main" val="7987191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5"/>
          <p:cNvSpPr>
            <a:spLocks noGrp="1"/>
          </p:cNvSpPr>
          <p:nvPr/>
        </p:nvSpPr>
        <p:spPr>
          <a:xfrm>
            <a:off x="562219" y="212386"/>
            <a:ext cx="11067563" cy="556684"/>
          </a:xfrm>
          <a:prstGeom prst="rect">
            <a:avLst/>
          </a:prstGeom>
        </p:spPr>
        <p:txBody>
          <a:bodyPr vert="horz" lIns="121920" tIns="60960" rIns="121920" bIns="60960" rtlCol="0">
            <a:noAutofit/>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err="1">
                <a:solidFill>
                  <a:schemeClr val="accent3">
                    <a:lumMod val="75000"/>
                  </a:schemeClr>
                </a:solidFill>
                <a:ea typeface="+mj-ea"/>
                <a:cs typeface="+mj-cs"/>
              </a:rPr>
              <a:t>Segmento</a:t>
            </a:r>
            <a:r>
              <a:rPr lang="fr-FR" sz="4000" dirty="0">
                <a:solidFill>
                  <a:schemeClr val="accent3">
                    <a:lumMod val="75000"/>
                  </a:schemeClr>
                </a:solidFill>
                <a:ea typeface="+mj-ea"/>
                <a:cs typeface="+mj-cs"/>
              </a:rPr>
              <a:t> de </a:t>
            </a:r>
            <a:r>
              <a:rPr lang="fr-FR" sz="4000" dirty="0" err="1">
                <a:solidFill>
                  <a:schemeClr val="accent3">
                    <a:lumMod val="75000"/>
                  </a:schemeClr>
                </a:solidFill>
                <a:ea typeface="+mj-ea"/>
                <a:cs typeface="+mj-cs"/>
              </a:rPr>
              <a:t>Vuelo</a:t>
            </a:r>
            <a:endParaRPr lang="fr-FR" sz="4000" dirty="0">
              <a:solidFill>
                <a:schemeClr val="accent3">
                  <a:lumMod val="75000"/>
                </a:schemeClr>
              </a:solidFill>
              <a:ea typeface="+mj-ea"/>
              <a:cs typeface="+mj-cs"/>
            </a:endParaRPr>
          </a:p>
        </p:txBody>
      </p:sp>
      <p:sp>
        <p:nvSpPr>
          <p:cNvPr id="9" name="2 Marcador de contenido"/>
          <p:cNvSpPr>
            <a:spLocks noGrp="1"/>
          </p:cNvSpPr>
          <p:nvPr>
            <p:ph idx="1"/>
          </p:nvPr>
        </p:nvSpPr>
        <p:spPr>
          <a:xfrm>
            <a:off x="392562" y="1087395"/>
            <a:ext cx="5218659" cy="2290120"/>
          </a:xfrm>
        </p:spPr>
        <p:txBody>
          <a:bodyPr>
            <a:normAutofit/>
          </a:bodyPr>
          <a:lstStyle/>
          <a:p>
            <a:r>
              <a:rPr lang="en-US" sz="2000" dirty="0" err="1">
                <a:solidFill>
                  <a:srgbClr val="242A75"/>
                </a:solidFill>
                <a:latin typeface="Arial" panose="020B0604020202020204"/>
              </a:rPr>
              <a:t>Integrado</a:t>
            </a:r>
            <a:r>
              <a:rPr lang="en-US" sz="2000" dirty="0">
                <a:solidFill>
                  <a:srgbClr val="242A75"/>
                </a:solidFill>
                <a:latin typeface="Arial" panose="020B0604020202020204"/>
              </a:rPr>
              <a:t> </a:t>
            </a:r>
            <a:r>
              <a:rPr lang="en-US" sz="2000" dirty="0" err="1">
                <a:solidFill>
                  <a:srgbClr val="242A75"/>
                </a:solidFill>
                <a:latin typeface="Arial" panose="020B0604020202020204"/>
              </a:rPr>
              <a:t>en</a:t>
            </a:r>
            <a:r>
              <a:rPr lang="en-US" sz="2000" dirty="0">
                <a:solidFill>
                  <a:srgbClr val="242A75"/>
                </a:solidFill>
                <a:latin typeface="Arial" panose="020B0604020202020204"/>
              </a:rPr>
              <a:t> el panel Tierra de un </a:t>
            </a:r>
            <a:r>
              <a:rPr lang="en-US" sz="2000" dirty="0" err="1">
                <a:solidFill>
                  <a:srgbClr val="242A75"/>
                </a:solidFill>
                <a:latin typeface="Arial" panose="020B0604020202020204"/>
              </a:rPr>
              <a:t>satélite</a:t>
            </a:r>
            <a:r>
              <a:rPr lang="en-US" sz="2000" dirty="0">
                <a:solidFill>
                  <a:srgbClr val="242A75"/>
                </a:solidFill>
                <a:latin typeface="Arial" panose="020B0604020202020204"/>
              </a:rPr>
              <a:t> GEO:</a:t>
            </a:r>
          </a:p>
          <a:p>
            <a:r>
              <a:rPr lang="en-US" sz="2000" dirty="0">
                <a:solidFill>
                  <a:srgbClr val="242A75"/>
                </a:solidFill>
                <a:latin typeface="Arial" panose="020B0604020202020204"/>
              </a:rPr>
              <a:t>Budgets:</a:t>
            </a:r>
          </a:p>
          <a:p>
            <a:pPr lvl="1"/>
            <a:r>
              <a:rPr lang="en-US" sz="1600" dirty="0">
                <a:solidFill>
                  <a:srgbClr val="242A75"/>
                </a:solidFill>
                <a:latin typeface="Arial" panose="020B0604020202020204"/>
              </a:rPr>
              <a:t>210kg</a:t>
            </a:r>
          </a:p>
          <a:p>
            <a:pPr lvl="1"/>
            <a:r>
              <a:rPr lang="en-US" sz="1600" dirty="0">
                <a:solidFill>
                  <a:srgbClr val="242A75"/>
                </a:solidFill>
                <a:latin typeface="Arial" panose="020B0604020202020204"/>
              </a:rPr>
              <a:t>550W</a:t>
            </a:r>
          </a:p>
          <a:p>
            <a:pPr lvl="1"/>
            <a:r>
              <a:rPr lang="en-US" sz="1600" dirty="0">
                <a:solidFill>
                  <a:srgbClr val="242A75"/>
                </a:solidFill>
                <a:latin typeface="Arial" panose="020B0604020202020204"/>
              </a:rPr>
              <a:t>1,95m x 1,15m x 1,60m</a:t>
            </a:r>
          </a:p>
          <a:p>
            <a:pPr>
              <a:buFont typeface="Arial" panose="020B0604020202020204" pitchFamily="34" charset="0"/>
              <a:buChar char="•"/>
            </a:pPr>
            <a:endParaRPr lang="en-US" sz="1600" dirty="0">
              <a:solidFill>
                <a:srgbClr val="242A75"/>
              </a:solidFill>
              <a:latin typeface="Arial" panose="020B0604020202020204"/>
            </a:endParaRPr>
          </a:p>
          <a:p>
            <a:pPr lvl="1"/>
            <a:endParaRPr lang="en-US" sz="1600" dirty="0">
              <a:solidFill>
                <a:srgbClr val="242A75"/>
              </a:solidFill>
              <a:latin typeface="Arial" panose="020B0604020202020204"/>
            </a:endParaRPr>
          </a:p>
          <a:p>
            <a:endParaRPr lang="en-US" sz="1600" dirty="0">
              <a:solidFill>
                <a:srgbClr val="242A75"/>
              </a:solidFill>
              <a:latin typeface="Arial" panose="020B0604020202020204"/>
            </a:endParaRPr>
          </a:p>
        </p:txBody>
      </p:sp>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7962" y="144820"/>
            <a:ext cx="3878410" cy="2706277"/>
          </a:xfrm>
          <a:prstGeom prst="rect">
            <a:avLst/>
          </a:prstGeom>
        </p:spPr>
      </p:pic>
      <p:grpSp>
        <p:nvGrpSpPr>
          <p:cNvPr id="7" name="Grupo 6"/>
          <p:cNvGrpSpPr/>
          <p:nvPr/>
        </p:nvGrpSpPr>
        <p:grpSpPr>
          <a:xfrm>
            <a:off x="8790317" y="4270074"/>
            <a:ext cx="3252402" cy="2388623"/>
            <a:chOff x="2822966" y="673165"/>
            <a:chExt cx="5754978" cy="3965494"/>
          </a:xfrm>
        </p:grpSpPr>
        <p:pic>
          <p:nvPicPr>
            <p:cNvPr id="8" name="Imagen 7"/>
            <p:cNvPicPr>
              <a:picLocks noChangeAspect="1"/>
            </p:cNvPicPr>
            <p:nvPr/>
          </p:nvPicPr>
          <p:blipFill>
            <a:blip r:embed="rId4">
              <a:clrChange>
                <a:clrFrom>
                  <a:srgbClr val="333366"/>
                </a:clrFrom>
                <a:clrTo>
                  <a:srgbClr val="333366">
                    <a:alpha val="0"/>
                  </a:srgbClr>
                </a:clrTo>
              </a:clrChange>
            </a:blip>
            <a:stretch>
              <a:fillRect/>
            </a:stretch>
          </p:blipFill>
          <p:spPr>
            <a:xfrm>
              <a:off x="2822966" y="673165"/>
              <a:ext cx="5754978" cy="3965494"/>
            </a:xfrm>
            <a:prstGeom prst="rect">
              <a:avLst/>
            </a:prstGeom>
          </p:spPr>
        </p:pic>
        <p:sp>
          <p:nvSpPr>
            <p:cNvPr id="12" name="CuadroTexto 11"/>
            <p:cNvSpPr txBox="1"/>
            <p:nvPr/>
          </p:nvSpPr>
          <p:spPr>
            <a:xfrm>
              <a:off x="6085840" y="3503414"/>
              <a:ext cx="684803" cy="369332"/>
            </a:xfrm>
            <a:prstGeom prst="rect">
              <a:avLst/>
            </a:prstGeom>
            <a:noFill/>
          </p:spPr>
          <p:txBody>
            <a:bodyPr wrap="none" rtlCol="0">
              <a:spAutoFit/>
            </a:bodyPr>
            <a:lstStyle/>
            <a:p>
              <a:r>
                <a:rPr lang="es-ES" dirty="0">
                  <a:solidFill>
                    <a:srgbClr val="FF0000"/>
                  </a:solidFill>
                </a:rPr>
                <a:t>OHE</a:t>
              </a:r>
            </a:p>
          </p:txBody>
        </p:sp>
        <p:sp>
          <p:nvSpPr>
            <p:cNvPr id="13" name="CuadroTexto 12"/>
            <p:cNvSpPr txBox="1"/>
            <p:nvPr/>
          </p:nvSpPr>
          <p:spPr>
            <a:xfrm>
              <a:off x="6066604" y="2710953"/>
              <a:ext cx="704039" cy="461665"/>
            </a:xfrm>
            <a:prstGeom prst="rect">
              <a:avLst/>
            </a:prstGeom>
            <a:noFill/>
          </p:spPr>
          <p:txBody>
            <a:bodyPr wrap="none" rtlCol="0">
              <a:spAutoFit/>
            </a:bodyPr>
            <a:lstStyle/>
            <a:p>
              <a:r>
                <a:rPr lang="es-ES" sz="1200" dirty="0">
                  <a:solidFill>
                    <a:srgbClr val="FF0000"/>
                  </a:solidFill>
                </a:rPr>
                <a:t>Laser</a:t>
              </a:r>
            </a:p>
            <a:p>
              <a:r>
                <a:rPr lang="es-ES" sz="1200" dirty="0" err="1">
                  <a:solidFill>
                    <a:srgbClr val="FF0000"/>
                  </a:solidFill>
                </a:rPr>
                <a:t>Beacon</a:t>
              </a:r>
              <a:endParaRPr lang="es-ES" sz="1200" dirty="0">
                <a:solidFill>
                  <a:srgbClr val="FF0000"/>
                </a:solidFill>
              </a:endParaRPr>
            </a:p>
          </p:txBody>
        </p:sp>
        <p:sp>
          <p:nvSpPr>
            <p:cNvPr id="14" name="CuadroTexto 13"/>
            <p:cNvSpPr txBox="1"/>
            <p:nvPr/>
          </p:nvSpPr>
          <p:spPr>
            <a:xfrm>
              <a:off x="6238240" y="1698036"/>
              <a:ext cx="684803" cy="369332"/>
            </a:xfrm>
            <a:prstGeom prst="rect">
              <a:avLst/>
            </a:prstGeom>
            <a:noFill/>
          </p:spPr>
          <p:txBody>
            <a:bodyPr wrap="none" rtlCol="0">
              <a:spAutoFit/>
            </a:bodyPr>
            <a:lstStyle/>
            <a:p>
              <a:r>
                <a:rPr lang="es-ES" dirty="0">
                  <a:solidFill>
                    <a:srgbClr val="FF0000"/>
                  </a:solidFill>
                </a:rPr>
                <a:t>P&amp;M</a:t>
              </a:r>
            </a:p>
          </p:txBody>
        </p:sp>
        <p:sp>
          <p:nvSpPr>
            <p:cNvPr id="15" name="CuadroTexto 14"/>
            <p:cNvSpPr txBox="1"/>
            <p:nvPr/>
          </p:nvSpPr>
          <p:spPr>
            <a:xfrm>
              <a:off x="7369667" y="1587592"/>
              <a:ext cx="582211" cy="369332"/>
            </a:xfrm>
            <a:prstGeom prst="rect">
              <a:avLst/>
            </a:prstGeom>
            <a:noFill/>
          </p:spPr>
          <p:txBody>
            <a:bodyPr wrap="none" rtlCol="0">
              <a:spAutoFit/>
            </a:bodyPr>
            <a:lstStyle/>
            <a:p>
              <a:r>
                <a:rPr lang="es-ES" dirty="0">
                  <a:solidFill>
                    <a:srgbClr val="FF0000"/>
                  </a:solidFill>
                </a:rPr>
                <a:t>ICU</a:t>
              </a:r>
            </a:p>
          </p:txBody>
        </p:sp>
        <p:sp>
          <p:nvSpPr>
            <p:cNvPr id="16" name="CuadroTexto 15"/>
            <p:cNvSpPr txBox="1"/>
            <p:nvPr/>
          </p:nvSpPr>
          <p:spPr>
            <a:xfrm>
              <a:off x="7618337" y="2674977"/>
              <a:ext cx="492443" cy="369332"/>
            </a:xfrm>
            <a:prstGeom prst="rect">
              <a:avLst/>
            </a:prstGeom>
            <a:noFill/>
          </p:spPr>
          <p:txBody>
            <a:bodyPr wrap="none" rtlCol="0">
              <a:spAutoFit/>
            </a:bodyPr>
            <a:lstStyle/>
            <a:p>
              <a:r>
                <a:rPr lang="es-ES" dirty="0">
                  <a:solidFill>
                    <a:srgbClr val="FF0000"/>
                  </a:solidFill>
                </a:rPr>
                <a:t>PP</a:t>
              </a:r>
            </a:p>
          </p:txBody>
        </p:sp>
        <p:sp>
          <p:nvSpPr>
            <p:cNvPr id="18" name="CuadroTexto 17"/>
            <p:cNvSpPr txBox="1"/>
            <p:nvPr/>
          </p:nvSpPr>
          <p:spPr>
            <a:xfrm>
              <a:off x="7436352" y="3313492"/>
              <a:ext cx="1031051" cy="369332"/>
            </a:xfrm>
            <a:prstGeom prst="rect">
              <a:avLst/>
            </a:prstGeom>
            <a:noFill/>
          </p:spPr>
          <p:txBody>
            <a:bodyPr wrap="none" rtlCol="0">
              <a:spAutoFit/>
            </a:bodyPr>
            <a:lstStyle/>
            <a:p>
              <a:r>
                <a:rPr lang="es-ES" dirty="0">
                  <a:solidFill>
                    <a:schemeClr val="bg1"/>
                  </a:solidFill>
                </a:rPr>
                <a:t>PBSS-E</a:t>
              </a:r>
            </a:p>
          </p:txBody>
        </p:sp>
        <p:sp>
          <p:nvSpPr>
            <p:cNvPr id="19" name="CuadroTexto 18"/>
            <p:cNvSpPr txBox="1"/>
            <p:nvPr/>
          </p:nvSpPr>
          <p:spPr>
            <a:xfrm>
              <a:off x="6740406" y="3508318"/>
              <a:ext cx="877163" cy="369332"/>
            </a:xfrm>
            <a:prstGeom prst="rect">
              <a:avLst/>
            </a:prstGeom>
            <a:noFill/>
          </p:spPr>
          <p:txBody>
            <a:bodyPr wrap="none" rtlCol="0">
              <a:spAutoFit/>
            </a:bodyPr>
            <a:lstStyle/>
            <a:p>
              <a:r>
                <a:rPr lang="es-ES" dirty="0">
                  <a:solidFill>
                    <a:srgbClr val="FF0000"/>
                  </a:solidFill>
                </a:rPr>
                <a:t>QRNG</a:t>
              </a:r>
            </a:p>
          </p:txBody>
        </p:sp>
        <p:sp>
          <p:nvSpPr>
            <p:cNvPr id="20" name="CuadroTexto 19"/>
            <p:cNvSpPr txBox="1"/>
            <p:nvPr/>
          </p:nvSpPr>
          <p:spPr>
            <a:xfrm>
              <a:off x="3952417" y="3044309"/>
              <a:ext cx="877163" cy="369332"/>
            </a:xfrm>
            <a:prstGeom prst="rect">
              <a:avLst/>
            </a:prstGeom>
            <a:noFill/>
          </p:spPr>
          <p:txBody>
            <a:bodyPr wrap="none" rtlCol="0">
              <a:spAutoFit/>
            </a:bodyPr>
            <a:lstStyle/>
            <a:p>
              <a:r>
                <a:rPr lang="es-ES" dirty="0">
                  <a:solidFill>
                    <a:srgbClr val="FF0000"/>
                  </a:solidFill>
                </a:rPr>
                <a:t>OHMA</a:t>
              </a:r>
            </a:p>
          </p:txBody>
        </p:sp>
        <p:sp>
          <p:nvSpPr>
            <p:cNvPr id="21" name="CuadroTexto 20"/>
            <p:cNvSpPr txBox="1"/>
            <p:nvPr/>
          </p:nvSpPr>
          <p:spPr>
            <a:xfrm>
              <a:off x="4910186" y="3872627"/>
              <a:ext cx="556563" cy="369332"/>
            </a:xfrm>
            <a:prstGeom prst="rect">
              <a:avLst/>
            </a:prstGeom>
            <a:noFill/>
          </p:spPr>
          <p:txBody>
            <a:bodyPr wrap="none" rtlCol="0">
              <a:spAutoFit/>
            </a:bodyPr>
            <a:lstStyle/>
            <a:p>
              <a:r>
                <a:rPr lang="es-ES" dirty="0">
                  <a:solidFill>
                    <a:srgbClr val="FF0000"/>
                  </a:solidFill>
                </a:rPr>
                <a:t>ISP</a:t>
              </a:r>
            </a:p>
          </p:txBody>
        </p:sp>
        <p:cxnSp>
          <p:nvCxnSpPr>
            <p:cNvPr id="22" name="Conector recto de flecha 21"/>
            <p:cNvCxnSpPr>
              <a:stCxn id="13" idx="1"/>
            </p:cNvCxnSpPr>
            <p:nvPr/>
          </p:nvCxnSpPr>
          <p:spPr>
            <a:xfrm flipH="1">
              <a:off x="4910186" y="2941786"/>
              <a:ext cx="115641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ector angular 22"/>
            <p:cNvCxnSpPr/>
            <p:nvPr/>
          </p:nvCxnSpPr>
          <p:spPr>
            <a:xfrm rot="10800000" flipV="1">
              <a:off x="4949714" y="2499358"/>
              <a:ext cx="1790692" cy="358493"/>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CuadroTexto 23"/>
            <p:cNvSpPr txBox="1"/>
            <p:nvPr/>
          </p:nvSpPr>
          <p:spPr>
            <a:xfrm rot="16200000">
              <a:off x="5181856" y="2240520"/>
              <a:ext cx="1013419" cy="276999"/>
            </a:xfrm>
            <a:prstGeom prst="rect">
              <a:avLst/>
            </a:prstGeom>
            <a:noFill/>
          </p:spPr>
          <p:txBody>
            <a:bodyPr wrap="none" rtlCol="0">
              <a:spAutoFit/>
            </a:bodyPr>
            <a:lstStyle/>
            <a:p>
              <a:r>
                <a:rPr lang="es-ES" sz="1200" dirty="0" err="1">
                  <a:solidFill>
                    <a:srgbClr val="FF0000"/>
                  </a:solidFill>
                </a:rPr>
                <a:t>Optics</a:t>
              </a:r>
              <a:r>
                <a:rPr lang="es-ES" sz="1200" dirty="0">
                  <a:solidFill>
                    <a:srgbClr val="FF0000"/>
                  </a:solidFill>
                </a:rPr>
                <a:t> </a:t>
              </a:r>
              <a:r>
                <a:rPr lang="es-ES" sz="1200" dirty="0" err="1">
                  <a:solidFill>
                    <a:srgbClr val="FF0000"/>
                  </a:solidFill>
                </a:rPr>
                <a:t>Fiber</a:t>
              </a:r>
              <a:endParaRPr lang="es-ES" sz="1200" dirty="0">
                <a:solidFill>
                  <a:srgbClr val="FF0000"/>
                </a:solidFill>
              </a:endParaRPr>
            </a:p>
          </p:txBody>
        </p:sp>
      </p:grpSp>
      <p:grpSp>
        <p:nvGrpSpPr>
          <p:cNvPr id="25" name="Grupo 24"/>
          <p:cNvGrpSpPr/>
          <p:nvPr/>
        </p:nvGrpSpPr>
        <p:grpSpPr>
          <a:xfrm>
            <a:off x="5611221" y="58599"/>
            <a:ext cx="2556741" cy="2660723"/>
            <a:chOff x="53756" y="1882702"/>
            <a:chExt cx="2556741" cy="2660723"/>
          </a:xfrm>
        </p:grpSpPr>
        <p:pic>
          <p:nvPicPr>
            <p:cNvPr id="26" name="Imagen 25"/>
            <p:cNvPicPr>
              <a:picLocks noChangeAspect="1"/>
            </p:cNvPicPr>
            <p:nvPr/>
          </p:nvPicPr>
          <p:blipFill>
            <a:blip r:embed="rId5">
              <a:clrChange>
                <a:clrFrom>
                  <a:srgbClr val="333366"/>
                </a:clrFrom>
                <a:clrTo>
                  <a:srgbClr val="333366">
                    <a:alpha val="0"/>
                  </a:srgbClr>
                </a:clrTo>
              </a:clrChange>
            </a:blip>
            <a:stretch>
              <a:fillRect/>
            </a:stretch>
          </p:blipFill>
          <p:spPr>
            <a:xfrm>
              <a:off x="53756" y="1882702"/>
              <a:ext cx="2556741" cy="2660723"/>
            </a:xfrm>
            <a:prstGeom prst="rect">
              <a:avLst/>
            </a:prstGeom>
          </p:spPr>
        </p:pic>
        <p:sp>
          <p:nvSpPr>
            <p:cNvPr id="27" name="CuadroTexto 26"/>
            <p:cNvSpPr txBox="1"/>
            <p:nvPr/>
          </p:nvSpPr>
          <p:spPr>
            <a:xfrm>
              <a:off x="295827" y="2757119"/>
              <a:ext cx="1838965" cy="369332"/>
            </a:xfrm>
            <a:prstGeom prst="rect">
              <a:avLst/>
            </a:prstGeom>
            <a:noFill/>
          </p:spPr>
          <p:txBody>
            <a:bodyPr wrap="none" rtlCol="0">
              <a:spAutoFit/>
            </a:bodyPr>
            <a:lstStyle/>
            <a:p>
              <a:r>
                <a:rPr lang="es-ES" dirty="0">
                  <a:solidFill>
                    <a:srgbClr val="FF0000"/>
                  </a:solidFill>
                </a:rPr>
                <a:t>S/C </a:t>
              </a:r>
              <a:r>
                <a:rPr lang="es-ES" dirty="0" err="1">
                  <a:solidFill>
                    <a:srgbClr val="FF0000"/>
                  </a:solidFill>
                </a:rPr>
                <a:t>Earth</a:t>
              </a:r>
              <a:r>
                <a:rPr lang="es-ES" dirty="0">
                  <a:solidFill>
                    <a:srgbClr val="FF0000"/>
                  </a:solidFill>
                </a:rPr>
                <a:t> Panel</a:t>
              </a:r>
            </a:p>
          </p:txBody>
        </p:sp>
      </p:grpSp>
      <p:sp>
        <p:nvSpPr>
          <p:cNvPr id="29" name="2 Marcador de contenido"/>
          <p:cNvSpPr txBox="1">
            <a:spLocks/>
          </p:cNvSpPr>
          <p:nvPr/>
        </p:nvSpPr>
        <p:spPr>
          <a:xfrm>
            <a:off x="125651" y="3182221"/>
            <a:ext cx="5727641" cy="38553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242A75"/>
                </a:solidFill>
                <a:latin typeface="Arial" panose="020B0604020202020204"/>
              </a:rPr>
              <a:t>Structural &amp; Thermal Control Assembly(STCA):</a:t>
            </a:r>
          </a:p>
          <a:p>
            <a:pPr lvl="1"/>
            <a:r>
              <a:rPr lang="en-US" sz="1600" dirty="0">
                <a:solidFill>
                  <a:srgbClr val="242A75"/>
                </a:solidFill>
                <a:latin typeface="Arial" panose="020B0604020202020204"/>
              </a:rPr>
              <a:t>ARQUIMEA</a:t>
            </a:r>
          </a:p>
          <a:p>
            <a:pPr lvl="1"/>
            <a:r>
              <a:rPr lang="en-US" sz="1600" dirty="0">
                <a:solidFill>
                  <a:srgbClr val="242A75"/>
                </a:solidFill>
                <a:latin typeface="Arial" panose="020B0604020202020204"/>
              </a:rPr>
              <a:t>Panel Principal</a:t>
            </a:r>
          </a:p>
          <a:p>
            <a:pPr lvl="1"/>
            <a:r>
              <a:rPr lang="en-US" sz="1600" dirty="0" err="1">
                <a:solidFill>
                  <a:srgbClr val="242A75"/>
                </a:solidFill>
                <a:latin typeface="Arial" panose="020B0604020202020204"/>
              </a:rPr>
              <a:t>Radiadores</a:t>
            </a:r>
            <a:endParaRPr lang="en-US" sz="1600" dirty="0">
              <a:solidFill>
                <a:srgbClr val="242A75"/>
              </a:solidFill>
              <a:latin typeface="Arial" panose="020B0604020202020204"/>
            </a:endParaRPr>
          </a:p>
          <a:p>
            <a:pPr lvl="1"/>
            <a:r>
              <a:rPr lang="en-US" sz="1600" dirty="0">
                <a:solidFill>
                  <a:srgbClr val="242A75"/>
                </a:solidFill>
                <a:latin typeface="Arial" panose="020B0604020202020204"/>
              </a:rPr>
              <a:t>Thermal Guard</a:t>
            </a:r>
          </a:p>
          <a:p>
            <a:pPr lvl="1"/>
            <a:r>
              <a:rPr lang="en-US" sz="1600" dirty="0">
                <a:solidFill>
                  <a:srgbClr val="242A75"/>
                </a:solidFill>
                <a:latin typeface="Arial" panose="020B0604020202020204"/>
              </a:rPr>
              <a:t>Baffle</a:t>
            </a:r>
          </a:p>
          <a:p>
            <a:r>
              <a:rPr lang="en-US" sz="2000" dirty="0">
                <a:solidFill>
                  <a:srgbClr val="242A75"/>
                </a:solidFill>
                <a:latin typeface="Arial" panose="020B0604020202020204"/>
              </a:rPr>
              <a:t>Optical Head Unit (OHU):</a:t>
            </a:r>
          </a:p>
          <a:p>
            <a:pPr lvl="1"/>
            <a:r>
              <a:rPr lang="en-US" sz="1600" dirty="0" err="1">
                <a:solidFill>
                  <a:srgbClr val="242A75"/>
                </a:solidFill>
                <a:latin typeface="Arial" panose="020B0604020202020204"/>
              </a:rPr>
              <a:t>Telescopio</a:t>
            </a:r>
            <a:r>
              <a:rPr lang="en-US" sz="1600" dirty="0">
                <a:solidFill>
                  <a:srgbClr val="242A75"/>
                </a:solidFill>
                <a:latin typeface="Arial" panose="020B0604020202020204"/>
              </a:rPr>
              <a:t> de 45 cm (TSA) (TAS-DOS)</a:t>
            </a:r>
          </a:p>
          <a:p>
            <a:pPr lvl="1"/>
            <a:r>
              <a:rPr lang="en-US" sz="1600" dirty="0">
                <a:solidFill>
                  <a:srgbClr val="242A75"/>
                </a:solidFill>
                <a:latin typeface="Arial" panose="020B0604020202020204"/>
              </a:rPr>
              <a:t>Base de </a:t>
            </a:r>
            <a:r>
              <a:rPr lang="en-US" sz="1600" dirty="0" err="1">
                <a:solidFill>
                  <a:srgbClr val="242A75"/>
                </a:solidFill>
                <a:latin typeface="Arial" panose="020B0604020202020204"/>
              </a:rPr>
              <a:t>Apuntamiento</a:t>
            </a:r>
            <a:r>
              <a:rPr lang="en-US" sz="1600" dirty="0">
                <a:solidFill>
                  <a:srgbClr val="242A75"/>
                </a:solidFill>
                <a:latin typeface="Arial" panose="020B0604020202020204"/>
              </a:rPr>
              <a:t> (PBSS) (IDOM)</a:t>
            </a:r>
          </a:p>
          <a:p>
            <a:pPr lvl="1"/>
            <a:r>
              <a:rPr lang="en-US" sz="1600" dirty="0">
                <a:solidFill>
                  <a:srgbClr val="242A75"/>
                </a:solidFill>
                <a:latin typeface="Arial" panose="020B0604020202020204"/>
              </a:rPr>
              <a:t>Optical Bench Assembly (OBA) (TASF)</a:t>
            </a:r>
          </a:p>
          <a:p>
            <a:endParaRPr lang="en-US" sz="1400" dirty="0">
              <a:solidFill>
                <a:schemeClr val="tx1">
                  <a:lumMod val="50000"/>
                </a:schemeClr>
              </a:solidFill>
            </a:endParaRPr>
          </a:p>
          <a:p>
            <a:pPr lvl="1"/>
            <a:endParaRPr lang="en-US" sz="1100" dirty="0">
              <a:solidFill>
                <a:schemeClr val="tx1">
                  <a:lumMod val="50000"/>
                </a:schemeClr>
              </a:solidFill>
            </a:endParaRPr>
          </a:p>
          <a:p>
            <a:endParaRPr lang="en-US" sz="2400" dirty="0">
              <a:solidFill>
                <a:schemeClr val="tx1">
                  <a:lumMod val="50000"/>
                </a:schemeClr>
              </a:solidFill>
            </a:endParaRPr>
          </a:p>
        </p:txBody>
      </p:sp>
      <p:sp>
        <p:nvSpPr>
          <p:cNvPr id="30" name="2 Marcador de contenido"/>
          <p:cNvSpPr txBox="1">
            <a:spLocks/>
          </p:cNvSpPr>
          <p:nvPr/>
        </p:nvSpPr>
        <p:spPr>
          <a:xfrm>
            <a:off x="105564" y="3182221"/>
            <a:ext cx="5218659" cy="38553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242A75"/>
                </a:solidFill>
                <a:latin typeface="Arial" panose="020B0604020202020204"/>
              </a:rPr>
              <a:t>EQUIPOS ELECTRÓNICOS</a:t>
            </a:r>
            <a:r>
              <a:rPr lang="en-US" sz="2000" dirty="0">
                <a:solidFill>
                  <a:srgbClr val="242A75"/>
                </a:solidFill>
                <a:latin typeface="Arial" panose="020B0604020202020204"/>
                <a:sym typeface="Wingdings" panose="05000000000000000000" pitchFamily="2" charset="2"/>
              </a:rPr>
              <a:t>:</a:t>
            </a:r>
          </a:p>
          <a:p>
            <a:pPr lvl="2"/>
            <a:r>
              <a:rPr lang="en-US" sz="1600" dirty="0">
                <a:solidFill>
                  <a:srgbClr val="242A75"/>
                </a:solidFill>
                <a:latin typeface="Arial" panose="020B0604020202020204"/>
                <a:sym typeface="Wingdings" panose="05000000000000000000" pitchFamily="2" charset="2"/>
              </a:rPr>
              <a:t>Optical Head Electronics (OHE) (TASCH/TASE)</a:t>
            </a:r>
          </a:p>
          <a:p>
            <a:pPr lvl="2"/>
            <a:r>
              <a:rPr lang="en-US" sz="1600" dirty="0">
                <a:solidFill>
                  <a:srgbClr val="242A75"/>
                </a:solidFill>
                <a:latin typeface="Arial" panose="020B0604020202020204"/>
                <a:sym typeface="Wingdings" panose="05000000000000000000" pitchFamily="2" charset="2"/>
              </a:rPr>
              <a:t>BEACON (</a:t>
            </a:r>
            <a:r>
              <a:rPr lang="en-US" sz="1600" dirty="0" err="1">
                <a:solidFill>
                  <a:srgbClr val="242A75"/>
                </a:solidFill>
                <a:latin typeface="Arial" panose="020B0604020202020204"/>
                <a:sym typeface="Wingdings" panose="05000000000000000000" pitchFamily="2" charset="2"/>
              </a:rPr>
              <a:t>Lummybird</a:t>
            </a:r>
            <a:r>
              <a:rPr lang="en-US" sz="1600" dirty="0">
                <a:solidFill>
                  <a:srgbClr val="242A75"/>
                </a:solidFill>
                <a:latin typeface="Arial" panose="020B0604020202020204"/>
                <a:sym typeface="Wingdings" panose="05000000000000000000" pitchFamily="2" charset="2"/>
              </a:rPr>
              <a:t>)</a:t>
            </a:r>
          </a:p>
          <a:p>
            <a:pPr lvl="2"/>
            <a:r>
              <a:rPr lang="en-US" sz="1600" dirty="0">
                <a:solidFill>
                  <a:srgbClr val="242A75"/>
                </a:solidFill>
                <a:latin typeface="Arial" panose="020B0604020202020204"/>
                <a:sym typeface="Wingdings" panose="05000000000000000000" pitchFamily="2" charset="2"/>
              </a:rPr>
              <a:t>PBSS-Electronics (IDOM)</a:t>
            </a:r>
          </a:p>
          <a:p>
            <a:pPr lvl="2"/>
            <a:r>
              <a:rPr lang="en-US" sz="1600" dirty="0">
                <a:solidFill>
                  <a:srgbClr val="242A75"/>
                </a:solidFill>
                <a:latin typeface="Arial" panose="020B0604020202020204"/>
                <a:sym typeface="Wingdings" panose="05000000000000000000" pitchFamily="2" charset="2"/>
              </a:rPr>
              <a:t>QKD-Laser Source (</a:t>
            </a:r>
            <a:r>
              <a:rPr lang="en-US" sz="1600" dirty="0" err="1">
                <a:solidFill>
                  <a:srgbClr val="242A75"/>
                </a:solidFill>
                <a:latin typeface="Arial" panose="020B0604020202020204"/>
                <a:sym typeface="Wingdings" panose="05000000000000000000" pitchFamily="2" charset="2"/>
              </a:rPr>
              <a:t>Tecnobit</a:t>
            </a:r>
            <a:r>
              <a:rPr lang="en-US" sz="1600" dirty="0">
                <a:solidFill>
                  <a:srgbClr val="242A75"/>
                </a:solidFill>
                <a:latin typeface="Arial" panose="020B0604020202020204"/>
                <a:sym typeface="Wingdings" panose="05000000000000000000" pitchFamily="2" charset="2"/>
              </a:rPr>
              <a:t>/TASF)</a:t>
            </a:r>
          </a:p>
          <a:p>
            <a:pPr lvl="2"/>
            <a:r>
              <a:rPr lang="en-US" sz="1600" dirty="0">
                <a:solidFill>
                  <a:srgbClr val="242A75"/>
                </a:solidFill>
                <a:latin typeface="Arial" panose="020B0604020202020204"/>
                <a:sym typeface="Wingdings" panose="05000000000000000000" pitchFamily="2" charset="2"/>
              </a:rPr>
              <a:t>Protocol Processor (TASE) </a:t>
            </a:r>
          </a:p>
          <a:p>
            <a:pPr lvl="2"/>
            <a:r>
              <a:rPr lang="en-US" sz="1600" dirty="0">
                <a:solidFill>
                  <a:srgbClr val="242A75"/>
                </a:solidFill>
                <a:latin typeface="Arial" panose="020B0604020202020204"/>
                <a:sym typeface="Wingdings" panose="05000000000000000000" pitchFamily="2" charset="2"/>
              </a:rPr>
              <a:t>Quantum Random Number Generator (QNRG) (</a:t>
            </a:r>
            <a:r>
              <a:rPr lang="en-US" sz="1600" dirty="0" err="1">
                <a:solidFill>
                  <a:srgbClr val="242A75"/>
                </a:solidFill>
                <a:latin typeface="Arial" panose="020B0604020202020204"/>
                <a:sym typeface="Wingdings" panose="05000000000000000000" pitchFamily="2" charset="2"/>
              </a:rPr>
              <a:t>Tecnobit</a:t>
            </a:r>
            <a:r>
              <a:rPr lang="en-US" sz="1600" dirty="0">
                <a:solidFill>
                  <a:srgbClr val="242A75"/>
                </a:solidFill>
                <a:latin typeface="Arial" panose="020B0604020202020204"/>
                <a:sym typeface="Wingdings" panose="05000000000000000000" pitchFamily="2" charset="2"/>
              </a:rPr>
              <a:t>/</a:t>
            </a:r>
            <a:r>
              <a:rPr lang="en-US" sz="1600" dirty="0" err="1">
                <a:solidFill>
                  <a:srgbClr val="242A75"/>
                </a:solidFill>
                <a:latin typeface="Arial" panose="020B0604020202020204"/>
                <a:sym typeface="Wingdings" panose="05000000000000000000" pitchFamily="2" charset="2"/>
              </a:rPr>
              <a:t>Qside</a:t>
            </a:r>
            <a:r>
              <a:rPr lang="en-US" sz="1600" dirty="0">
                <a:solidFill>
                  <a:srgbClr val="242A75"/>
                </a:solidFill>
                <a:latin typeface="Arial" panose="020B0604020202020204"/>
                <a:sym typeface="Wingdings" panose="05000000000000000000" pitchFamily="2" charset="2"/>
              </a:rPr>
              <a:t>)</a:t>
            </a:r>
            <a:endParaRPr lang="en-US" sz="1600" dirty="0">
              <a:solidFill>
                <a:srgbClr val="242A75"/>
              </a:solidFill>
              <a:latin typeface="Arial" panose="020B0604020202020204"/>
            </a:endParaRPr>
          </a:p>
          <a:p>
            <a:endParaRPr lang="en-US" sz="1600" dirty="0">
              <a:solidFill>
                <a:srgbClr val="242A75"/>
              </a:solidFill>
              <a:latin typeface="Arial" panose="020B0604020202020204"/>
            </a:endParaRPr>
          </a:p>
          <a:p>
            <a:pPr lvl="1"/>
            <a:endParaRPr lang="en-US" sz="1600" dirty="0">
              <a:solidFill>
                <a:srgbClr val="242A75"/>
              </a:solidFill>
              <a:latin typeface="Arial" panose="020B0604020202020204"/>
            </a:endParaRPr>
          </a:p>
          <a:p>
            <a:endParaRPr lang="en-US" dirty="0">
              <a:solidFill>
                <a:schemeClr val="tx1">
                  <a:lumMod val="50000"/>
                </a:schemeClr>
              </a:solidFill>
            </a:endParaRPr>
          </a:p>
        </p:txBody>
      </p:sp>
      <p:pic>
        <p:nvPicPr>
          <p:cNvPr id="3" name="Imagen 2">
            <a:extLst>
              <a:ext uri="{FF2B5EF4-FFF2-40B4-BE49-F238E27FC236}">
                <a16:creationId xmlns:a16="http://schemas.microsoft.com/office/drawing/2014/main" id="{D0AE04D4-4824-31E6-571A-8D573C4FE85B}"/>
              </a:ext>
            </a:extLst>
          </p:cNvPr>
          <p:cNvPicPr>
            <a:picLocks noChangeAspect="1"/>
          </p:cNvPicPr>
          <p:nvPr/>
        </p:nvPicPr>
        <p:blipFill>
          <a:blip r:embed="rId6"/>
          <a:stretch>
            <a:fillRect/>
          </a:stretch>
        </p:blipFill>
        <p:spPr>
          <a:xfrm>
            <a:off x="5722108" y="2719322"/>
            <a:ext cx="2885915" cy="3939375"/>
          </a:xfrm>
          <a:prstGeom prst="rect">
            <a:avLst/>
          </a:prstGeom>
        </p:spPr>
      </p:pic>
      <p:sp>
        <p:nvSpPr>
          <p:cNvPr id="2" name="Marcador de número de diapositiva 1"/>
          <p:cNvSpPr>
            <a:spLocks noGrp="1"/>
          </p:cNvSpPr>
          <p:nvPr>
            <p:ph type="sldNum" sz="quarter" idx="12"/>
          </p:nvPr>
        </p:nvSpPr>
        <p:spPr/>
        <p:txBody>
          <a:bodyPr/>
          <a:lstStyle/>
          <a:p>
            <a:fld id="{CA75ECB5-1851-4557-A781-4E4001EEF2FF}" type="slidenum">
              <a:rPr lang="es-ES" smtClean="0"/>
              <a:t>19</a:t>
            </a:fld>
            <a:endParaRPr lang="es-ES"/>
          </a:p>
        </p:txBody>
      </p:sp>
    </p:spTree>
    <p:extLst>
      <p:ext uri="{BB962C8B-B14F-4D97-AF65-F5344CB8AC3E}">
        <p14:creationId xmlns:p14="http://schemas.microsoft.com/office/powerpoint/2010/main" val="3054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subTnLst>
                                    <p:set>
                                      <p:cBhvr override="childStyle">
                                        <p:cTn dur="1" fill="hold" display="0" masterRel="nextClick" afterEffect="1"/>
                                        <p:tgtEl>
                                          <p:spTgt spid="2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7183396" y="3039762"/>
            <a:ext cx="4943302" cy="3706519"/>
            <a:chOff x="3311611" y="1425146"/>
            <a:chExt cx="5767087" cy="4123029"/>
          </a:xfrm>
        </p:grpSpPr>
        <p:sp>
          <p:nvSpPr>
            <p:cNvPr id="14" name="Rectángulo 13"/>
            <p:cNvSpPr/>
            <p:nvPr/>
          </p:nvSpPr>
          <p:spPr>
            <a:xfrm>
              <a:off x="3311611" y="1425146"/>
              <a:ext cx="5726507" cy="41189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p:cNvPicPr>
              <a:picLocks noChangeAspect="1"/>
            </p:cNvPicPr>
            <p:nvPr/>
          </p:nvPicPr>
          <p:blipFill>
            <a:blip r:embed="rId3"/>
            <a:stretch>
              <a:fillRect/>
            </a:stretch>
          </p:blipFill>
          <p:spPr>
            <a:xfrm>
              <a:off x="3311611" y="1425146"/>
              <a:ext cx="5767087" cy="4123029"/>
            </a:xfrm>
            <a:prstGeom prst="rect">
              <a:avLst/>
            </a:prstGeom>
          </p:spPr>
        </p:pic>
      </p:grpSp>
      <p:sp>
        <p:nvSpPr>
          <p:cNvPr id="8" name="Espace réservé du texte 5"/>
          <p:cNvSpPr>
            <a:spLocks noGrp="1"/>
          </p:cNvSpPr>
          <p:nvPr/>
        </p:nvSpPr>
        <p:spPr>
          <a:xfrm>
            <a:off x="596420" y="235358"/>
            <a:ext cx="11067563" cy="556684"/>
          </a:xfrm>
          <a:prstGeom prst="rect">
            <a:avLst/>
          </a:prstGeom>
        </p:spPr>
        <p:txBody>
          <a:bodyPr vert="horz" lIns="121920" tIns="60960" rIns="121920" bIns="60960" rtlCol="0">
            <a:noAutofit/>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4"/>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err="1">
                <a:solidFill>
                  <a:schemeClr val="accent3">
                    <a:lumMod val="75000"/>
                  </a:schemeClr>
                </a:solidFill>
                <a:ea typeface="+mj-ea"/>
                <a:cs typeface="+mj-cs"/>
              </a:rPr>
              <a:t>Segmento</a:t>
            </a:r>
            <a:r>
              <a:rPr lang="fr-FR" sz="4000" dirty="0">
                <a:solidFill>
                  <a:schemeClr val="accent3">
                    <a:lumMod val="75000"/>
                  </a:schemeClr>
                </a:solidFill>
                <a:ea typeface="+mj-ea"/>
                <a:cs typeface="+mj-cs"/>
              </a:rPr>
              <a:t> de Tierra</a:t>
            </a:r>
          </a:p>
        </p:txBody>
      </p:sp>
      <p:sp>
        <p:nvSpPr>
          <p:cNvPr id="3" name="Marcador de número de diapositiva 2"/>
          <p:cNvSpPr>
            <a:spLocks noGrp="1"/>
          </p:cNvSpPr>
          <p:nvPr>
            <p:ph type="sldNum" sz="quarter" idx="12"/>
          </p:nvPr>
        </p:nvSpPr>
        <p:spPr/>
        <p:txBody>
          <a:bodyPr/>
          <a:lstStyle/>
          <a:p>
            <a:fld id="{CA75ECB5-1851-4557-A781-4E4001EEF2FF}" type="slidenum">
              <a:rPr lang="es-ES" smtClean="0"/>
              <a:t>20</a:t>
            </a:fld>
            <a:endParaRPr lang="es-ES"/>
          </a:p>
        </p:txBody>
      </p:sp>
      <p:sp>
        <p:nvSpPr>
          <p:cNvPr id="10" name="Marcador de contenido 2"/>
          <p:cNvSpPr txBox="1">
            <a:spLocks/>
          </p:cNvSpPr>
          <p:nvPr/>
        </p:nvSpPr>
        <p:spPr>
          <a:xfrm>
            <a:off x="853440" y="1265124"/>
            <a:ext cx="1051560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err="1">
                <a:solidFill>
                  <a:srgbClr val="242A75"/>
                </a:solidFill>
                <a:latin typeface="Arial" panose="020B0604020202020204"/>
              </a:rPr>
              <a:t>Subcontrtista</a:t>
            </a:r>
            <a:r>
              <a:rPr lang="es-ES" sz="2000" dirty="0">
                <a:solidFill>
                  <a:srgbClr val="242A75"/>
                </a:solidFill>
                <a:latin typeface="Arial" panose="020B0604020202020204"/>
              </a:rPr>
              <a:t>: INDRA.</a:t>
            </a:r>
          </a:p>
          <a:p>
            <a:r>
              <a:rPr lang="es-ES" sz="2000" dirty="0">
                <a:solidFill>
                  <a:srgbClr val="242A75"/>
                </a:solidFill>
                <a:latin typeface="Arial" panose="020B0604020202020204"/>
              </a:rPr>
              <a:t>Diseñado y desarrollado para dar operatividad </a:t>
            </a:r>
            <a:r>
              <a:rPr lang="es-ES" sz="2000" dirty="0" smtClean="0">
                <a:solidFill>
                  <a:srgbClr val="242A75"/>
                </a:solidFill>
                <a:latin typeface="Arial" panose="020B0604020202020204"/>
              </a:rPr>
              <a:t>completa.</a:t>
            </a:r>
            <a:endParaRPr lang="es-ES" sz="2000" dirty="0">
              <a:solidFill>
                <a:srgbClr val="242A75"/>
              </a:solidFill>
              <a:latin typeface="Arial" panose="020B0604020202020204"/>
            </a:endParaRPr>
          </a:p>
          <a:p>
            <a:r>
              <a:rPr lang="es-ES" sz="2000" dirty="0">
                <a:solidFill>
                  <a:srgbClr val="242A75"/>
                </a:solidFill>
                <a:latin typeface="Arial" panose="020B0604020202020204"/>
              </a:rPr>
              <a:t>Listo para ser extendido hasta 115 terminales.</a:t>
            </a:r>
          </a:p>
          <a:p>
            <a:r>
              <a:rPr lang="es-ES" sz="2000" dirty="0">
                <a:solidFill>
                  <a:srgbClr val="242A75"/>
                </a:solidFill>
                <a:latin typeface="Arial" panose="020B0604020202020204"/>
              </a:rPr>
              <a:t>Funciones:.</a:t>
            </a:r>
          </a:p>
          <a:p>
            <a:r>
              <a:rPr lang="es-ES" sz="2000" dirty="0">
                <a:solidFill>
                  <a:srgbClr val="242A75"/>
                </a:solidFill>
                <a:latin typeface="Arial" panose="020B0604020202020204"/>
              </a:rPr>
              <a:t>Gestión del Sistema (COC).</a:t>
            </a:r>
          </a:p>
          <a:p>
            <a:r>
              <a:rPr lang="es-ES" sz="2000" dirty="0">
                <a:solidFill>
                  <a:srgbClr val="242A75"/>
                </a:solidFill>
                <a:latin typeface="Arial" panose="020B0604020202020204"/>
              </a:rPr>
              <a:t>Control de los Terminales de Tierra (CGS).</a:t>
            </a:r>
          </a:p>
          <a:p>
            <a:r>
              <a:rPr lang="es-ES" sz="2000" dirty="0">
                <a:solidFill>
                  <a:srgbClr val="242A75"/>
                </a:solidFill>
                <a:latin typeface="Arial" panose="020B0604020202020204"/>
              </a:rPr>
              <a:t>Destilado de claves.</a:t>
            </a:r>
          </a:p>
          <a:p>
            <a:r>
              <a:rPr lang="es-ES" sz="2000" dirty="0">
                <a:solidFill>
                  <a:srgbClr val="242A75"/>
                </a:solidFill>
                <a:latin typeface="Arial" panose="020B0604020202020204"/>
              </a:rPr>
              <a:t>Gestión de las Claves (KM).</a:t>
            </a:r>
          </a:p>
          <a:p>
            <a:endParaRPr lang="fr-FR" dirty="0"/>
          </a:p>
          <a:p>
            <a:pPr>
              <a:lnSpc>
                <a:spcPct val="110000"/>
              </a:lnSpc>
            </a:pPr>
            <a:endParaRPr lang="es-ES" sz="1600" dirty="0">
              <a:solidFill>
                <a:srgbClr val="242A75"/>
              </a:solidFill>
              <a:latin typeface="Arial" panose="020B0604020202020204"/>
            </a:endParaRPr>
          </a:p>
        </p:txBody>
      </p:sp>
    </p:spTree>
    <p:extLst>
      <p:ext uri="{BB962C8B-B14F-4D97-AF65-F5344CB8AC3E}">
        <p14:creationId xmlns:p14="http://schemas.microsoft.com/office/powerpoint/2010/main" val="3158999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3"/>
          <a:stretch>
            <a:fillRect/>
          </a:stretch>
        </p:blipFill>
        <p:spPr>
          <a:xfrm>
            <a:off x="6733476" y="235358"/>
            <a:ext cx="2580024" cy="2397210"/>
          </a:xfrm>
          <a:prstGeom prst="rect">
            <a:avLst/>
          </a:prstGeom>
        </p:spPr>
      </p:pic>
      <p:sp>
        <p:nvSpPr>
          <p:cNvPr id="15" name="Espace réservé du texte 5"/>
          <p:cNvSpPr>
            <a:spLocks noGrp="1"/>
          </p:cNvSpPr>
          <p:nvPr/>
        </p:nvSpPr>
        <p:spPr>
          <a:xfrm>
            <a:off x="596420" y="235358"/>
            <a:ext cx="11067563" cy="556684"/>
          </a:xfrm>
          <a:prstGeom prst="rect">
            <a:avLst/>
          </a:prstGeom>
        </p:spPr>
        <p:txBody>
          <a:bodyPr vert="horz" lIns="121920" tIns="60960" rIns="121920" bIns="60960" rtlCol="0">
            <a:normAutofit fontScale="85000" lnSpcReduction="20000"/>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4"/>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a:solidFill>
                  <a:schemeClr val="accent3">
                    <a:lumMod val="75000"/>
                  </a:schemeClr>
                </a:solidFill>
                <a:ea typeface="+mj-ea"/>
                <a:cs typeface="+mj-cs"/>
              </a:rPr>
              <a:t>Terminal de Tierra</a:t>
            </a:r>
            <a:endParaRPr lang="fr-FR" sz="2667" dirty="0">
              <a:solidFill>
                <a:srgbClr val="0070C0"/>
              </a:solidFill>
            </a:endParaRPr>
          </a:p>
        </p:txBody>
      </p:sp>
      <p:sp>
        <p:nvSpPr>
          <p:cNvPr id="16" name="Espace réservé du texte 5"/>
          <p:cNvSpPr txBox="1">
            <a:spLocks/>
          </p:cNvSpPr>
          <p:nvPr/>
        </p:nvSpPr>
        <p:spPr>
          <a:xfrm>
            <a:off x="3332264" y="4000582"/>
            <a:ext cx="8448256" cy="64145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41294" lvl="1" indent="-234945" defTabSz="914332">
              <a:lnSpc>
                <a:spcPct val="120000"/>
              </a:lnSpc>
              <a:spcBef>
                <a:spcPts val="667"/>
              </a:spcBef>
              <a:spcAft>
                <a:spcPts val="400"/>
              </a:spcAft>
              <a:buBlip>
                <a:blip r:embed="rId4"/>
              </a:buBlip>
            </a:pPr>
            <a:endParaRPr lang="en-US" sz="1600" dirty="0" smtClean="0">
              <a:solidFill>
                <a:srgbClr val="242A75"/>
              </a:solidFill>
              <a:latin typeface="Arial" panose="020B0604020202020204"/>
            </a:endParaRPr>
          </a:p>
        </p:txBody>
      </p:sp>
      <p:pic>
        <p:nvPicPr>
          <p:cNvPr id="3" name="Imagen 2"/>
          <p:cNvPicPr>
            <a:picLocks noChangeAspect="1"/>
          </p:cNvPicPr>
          <p:nvPr/>
        </p:nvPicPr>
        <p:blipFill>
          <a:blip r:embed="rId5"/>
          <a:stretch>
            <a:fillRect/>
          </a:stretch>
        </p:blipFill>
        <p:spPr>
          <a:xfrm>
            <a:off x="9875233" y="3514017"/>
            <a:ext cx="2316767" cy="3089022"/>
          </a:xfrm>
          <a:prstGeom prst="rect">
            <a:avLst/>
          </a:prstGeom>
        </p:spPr>
      </p:pic>
      <p:pic>
        <p:nvPicPr>
          <p:cNvPr id="4" name="Imagen 3"/>
          <p:cNvPicPr>
            <a:picLocks noChangeAspect="1"/>
          </p:cNvPicPr>
          <p:nvPr/>
        </p:nvPicPr>
        <p:blipFill>
          <a:blip r:embed="rId6"/>
          <a:stretch>
            <a:fillRect/>
          </a:stretch>
        </p:blipFill>
        <p:spPr>
          <a:xfrm>
            <a:off x="7982778" y="4961134"/>
            <a:ext cx="1892455" cy="1641905"/>
          </a:xfrm>
          <a:prstGeom prst="rect">
            <a:avLst/>
          </a:prstGeom>
        </p:spPr>
      </p:pic>
      <p:pic>
        <p:nvPicPr>
          <p:cNvPr id="12" name="Imagen 11"/>
          <p:cNvPicPr>
            <a:picLocks noChangeAspect="1"/>
          </p:cNvPicPr>
          <p:nvPr/>
        </p:nvPicPr>
        <p:blipFill rotWithShape="1">
          <a:blip r:embed="rId7"/>
          <a:srcRect l="33824" t="4242" r="28365" b="53668"/>
          <a:stretch/>
        </p:blipFill>
        <p:spPr>
          <a:xfrm>
            <a:off x="9234616" y="2001001"/>
            <a:ext cx="2891482" cy="1491050"/>
          </a:xfrm>
          <a:prstGeom prst="rect">
            <a:avLst/>
          </a:prstGeom>
        </p:spPr>
      </p:pic>
      <p:sp>
        <p:nvSpPr>
          <p:cNvPr id="2" name="Marcador de número de diapositiva 1"/>
          <p:cNvSpPr>
            <a:spLocks noGrp="1"/>
          </p:cNvSpPr>
          <p:nvPr>
            <p:ph type="sldNum" sz="quarter" idx="12"/>
          </p:nvPr>
        </p:nvSpPr>
        <p:spPr/>
        <p:txBody>
          <a:bodyPr/>
          <a:lstStyle/>
          <a:p>
            <a:fld id="{CA75ECB5-1851-4557-A781-4E4001EEF2FF}" type="slidenum">
              <a:rPr lang="es-ES" smtClean="0"/>
              <a:t>21</a:t>
            </a:fld>
            <a:endParaRPr lang="es-ES"/>
          </a:p>
        </p:txBody>
      </p:sp>
      <p:sp>
        <p:nvSpPr>
          <p:cNvPr id="10" name="Marcador de contenido 2"/>
          <p:cNvSpPr txBox="1">
            <a:spLocks/>
          </p:cNvSpPr>
          <p:nvPr/>
        </p:nvSpPr>
        <p:spPr>
          <a:xfrm>
            <a:off x="853440" y="1265124"/>
            <a:ext cx="1051560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smtClean="0">
                <a:solidFill>
                  <a:srgbClr val="242A75"/>
                </a:solidFill>
                <a:latin typeface="Arial" panose="020B0604020202020204"/>
              </a:rPr>
              <a:t>Subcontratista</a:t>
            </a:r>
            <a:r>
              <a:rPr lang="es-ES" sz="2000" dirty="0">
                <a:solidFill>
                  <a:srgbClr val="242A75"/>
                </a:solidFill>
                <a:latin typeface="Arial" panose="020B0604020202020204"/>
              </a:rPr>
              <a:t>: IDOM.</a:t>
            </a:r>
          </a:p>
          <a:p>
            <a:r>
              <a:rPr lang="es-ES" sz="2000" dirty="0">
                <a:solidFill>
                  <a:srgbClr val="242A75"/>
                </a:solidFill>
                <a:latin typeface="Arial" panose="020B0604020202020204"/>
              </a:rPr>
              <a:t>Un diseño con 3 terminales ópticos.</a:t>
            </a:r>
          </a:p>
          <a:p>
            <a:r>
              <a:rPr lang="es-ES" sz="2000" dirty="0" smtClean="0">
                <a:solidFill>
                  <a:srgbClr val="242A75"/>
                </a:solidFill>
                <a:latin typeface="Arial" panose="020B0604020202020204"/>
              </a:rPr>
              <a:t>Telescopio </a:t>
            </a:r>
            <a:r>
              <a:rPr lang="es-ES" sz="2000" dirty="0">
                <a:solidFill>
                  <a:srgbClr val="242A75"/>
                </a:solidFill>
                <a:latin typeface="Arial" panose="020B0604020202020204"/>
              </a:rPr>
              <a:t>de 1,5 metros.</a:t>
            </a:r>
          </a:p>
          <a:p>
            <a:r>
              <a:rPr lang="es-ES" sz="2000" dirty="0" smtClean="0">
                <a:solidFill>
                  <a:srgbClr val="242A75"/>
                </a:solidFill>
                <a:latin typeface="Arial" panose="020B0604020202020204"/>
              </a:rPr>
              <a:t>Telescopio </a:t>
            </a:r>
            <a:r>
              <a:rPr lang="es-ES" sz="2000" dirty="0">
                <a:solidFill>
                  <a:srgbClr val="242A75"/>
                </a:solidFill>
                <a:latin typeface="Arial" panose="020B0604020202020204"/>
              </a:rPr>
              <a:t>de 1 metro.</a:t>
            </a:r>
          </a:p>
          <a:p>
            <a:r>
              <a:rPr lang="es-ES" sz="2000" dirty="0" smtClean="0">
                <a:solidFill>
                  <a:srgbClr val="242A75"/>
                </a:solidFill>
                <a:latin typeface="Arial" panose="020B0604020202020204"/>
              </a:rPr>
              <a:t>Telescopio </a:t>
            </a:r>
            <a:r>
              <a:rPr lang="es-ES" sz="2000" dirty="0">
                <a:solidFill>
                  <a:srgbClr val="242A75"/>
                </a:solidFill>
                <a:latin typeface="Arial" panose="020B0604020202020204"/>
              </a:rPr>
              <a:t>de 1 metro en el IAC.</a:t>
            </a:r>
          </a:p>
          <a:p>
            <a:r>
              <a:rPr lang="es-ES" sz="2000" dirty="0">
                <a:solidFill>
                  <a:srgbClr val="242A75"/>
                </a:solidFill>
                <a:latin typeface="Arial" panose="020B0604020202020204"/>
              </a:rPr>
              <a:t>Plano Focal con corrección activa de polarización (</a:t>
            </a:r>
            <a:r>
              <a:rPr lang="es-ES" sz="2000" dirty="0" err="1">
                <a:solidFill>
                  <a:srgbClr val="242A75"/>
                </a:solidFill>
                <a:latin typeface="Arial" panose="020B0604020202020204"/>
              </a:rPr>
              <a:t>Qdynamics</a:t>
            </a:r>
            <a:r>
              <a:rPr lang="es-ES" sz="2000" dirty="0">
                <a:solidFill>
                  <a:srgbClr val="242A75"/>
                </a:solidFill>
                <a:latin typeface="Arial" panose="020B0604020202020204"/>
              </a:rPr>
              <a:t>/CSIC).</a:t>
            </a:r>
          </a:p>
          <a:p>
            <a:r>
              <a:rPr lang="es-ES" sz="2000" dirty="0">
                <a:solidFill>
                  <a:srgbClr val="242A75"/>
                </a:solidFill>
                <a:latin typeface="Arial" panose="020B0604020202020204"/>
              </a:rPr>
              <a:t>Detector de </a:t>
            </a:r>
            <a:r>
              <a:rPr lang="es-ES" sz="2000" dirty="0" err="1">
                <a:solidFill>
                  <a:srgbClr val="242A75"/>
                </a:solidFill>
                <a:latin typeface="Arial" panose="020B0604020202020204"/>
              </a:rPr>
              <a:t>Nanohilos</a:t>
            </a:r>
            <a:r>
              <a:rPr lang="es-ES" sz="2000" dirty="0">
                <a:solidFill>
                  <a:srgbClr val="242A75"/>
                </a:solidFill>
                <a:latin typeface="Arial" panose="020B0604020202020204"/>
              </a:rPr>
              <a:t> Superconductores (SNSPD).</a:t>
            </a:r>
          </a:p>
          <a:p>
            <a:endParaRPr lang="fr-FR" dirty="0" smtClean="0"/>
          </a:p>
          <a:p>
            <a:pPr>
              <a:lnSpc>
                <a:spcPct val="110000"/>
              </a:lnSpc>
            </a:pPr>
            <a:endParaRPr lang="es-ES" sz="1600" dirty="0">
              <a:solidFill>
                <a:srgbClr val="242A75"/>
              </a:solidFill>
              <a:latin typeface="Arial" panose="020B0604020202020204"/>
            </a:endParaRPr>
          </a:p>
        </p:txBody>
      </p:sp>
    </p:spTree>
    <p:extLst>
      <p:ext uri="{BB962C8B-B14F-4D97-AF65-F5344CB8AC3E}">
        <p14:creationId xmlns:p14="http://schemas.microsoft.com/office/powerpoint/2010/main" val="1735311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61488" y="1218368"/>
            <a:ext cx="946008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endParaRPr lang="es-ES" sz="2400"/>
          </a:p>
        </p:txBody>
      </p:sp>
      <p:sp>
        <p:nvSpPr>
          <p:cNvPr id="15" name="Espace réservé du texte 5"/>
          <p:cNvSpPr>
            <a:spLocks noGrp="1"/>
          </p:cNvSpPr>
          <p:nvPr/>
        </p:nvSpPr>
        <p:spPr>
          <a:xfrm>
            <a:off x="596420" y="235358"/>
            <a:ext cx="11067563" cy="556684"/>
          </a:xfrm>
          <a:prstGeom prst="rect">
            <a:avLst/>
          </a:prstGeom>
        </p:spPr>
        <p:txBody>
          <a:bodyPr vert="horz" lIns="121920" tIns="60960" rIns="121920" bIns="60960" rtlCol="0">
            <a:normAutofit fontScale="85000" lnSpcReduction="20000"/>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err="1">
                <a:solidFill>
                  <a:schemeClr val="accent3">
                    <a:lumMod val="75000"/>
                  </a:schemeClr>
                </a:solidFill>
                <a:ea typeface="+mj-ea"/>
                <a:cs typeface="+mj-cs"/>
              </a:rPr>
              <a:t>Prestaciones</a:t>
            </a:r>
            <a:r>
              <a:rPr lang="fr-FR" sz="4000" dirty="0">
                <a:solidFill>
                  <a:schemeClr val="accent3">
                    <a:lumMod val="75000"/>
                  </a:schemeClr>
                </a:solidFill>
                <a:ea typeface="+mj-ea"/>
                <a:cs typeface="+mj-cs"/>
              </a:rPr>
              <a:t> </a:t>
            </a:r>
            <a:r>
              <a:rPr lang="fr-FR" sz="4000" dirty="0" err="1" smtClean="0">
                <a:solidFill>
                  <a:schemeClr val="accent3">
                    <a:lumMod val="75000"/>
                  </a:schemeClr>
                </a:solidFill>
                <a:ea typeface="+mj-ea"/>
                <a:cs typeface="+mj-cs"/>
              </a:rPr>
              <a:t>del</a:t>
            </a:r>
            <a:r>
              <a:rPr lang="fr-FR" sz="4000" dirty="0" smtClean="0">
                <a:solidFill>
                  <a:schemeClr val="accent3">
                    <a:lumMod val="75000"/>
                  </a:schemeClr>
                </a:solidFill>
                <a:ea typeface="+mj-ea"/>
                <a:cs typeface="+mj-cs"/>
              </a:rPr>
              <a:t> </a:t>
            </a:r>
            <a:r>
              <a:rPr lang="fr-FR" sz="4000" dirty="0" err="1" smtClean="0">
                <a:solidFill>
                  <a:schemeClr val="accent3">
                    <a:lumMod val="75000"/>
                  </a:schemeClr>
                </a:solidFill>
                <a:ea typeface="+mj-ea"/>
                <a:cs typeface="+mj-cs"/>
              </a:rPr>
              <a:t>Sistema</a:t>
            </a:r>
            <a:r>
              <a:rPr lang="fr-FR" sz="4000" dirty="0" smtClean="0">
                <a:solidFill>
                  <a:schemeClr val="accent3">
                    <a:lumMod val="75000"/>
                  </a:schemeClr>
                </a:solidFill>
                <a:ea typeface="+mj-ea"/>
                <a:cs typeface="+mj-cs"/>
              </a:rPr>
              <a:t> (SKR</a:t>
            </a:r>
            <a:r>
              <a:rPr lang="fr-FR" sz="4000" dirty="0">
                <a:solidFill>
                  <a:schemeClr val="accent3">
                    <a:lumMod val="75000"/>
                  </a:schemeClr>
                </a:solidFill>
                <a:ea typeface="+mj-ea"/>
                <a:cs typeface="+mj-cs"/>
              </a:rPr>
              <a:t>)</a:t>
            </a:r>
            <a:endParaRPr lang="fr-FR" sz="2667" dirty="0">
              <a:solidFill>
                <a:srgbClr val="0070C0"/>
              </a:solidFill>
            </a:endParaRPr>
          </a:p>
        </p:txBody>
      </p:sp>
      <p:sp>
        <p:nvSpPr>
          <p:cNvPr id="2" name="Marcador de número de diapositiva 1"/>
          <p:cNvSpPr>
            <a:spLocks noGrp="1"/>
          </p:cNvSpPr>
          <p:nvPr>
            <p:ph type="sldNum" sz="quarter" idx="12"/>
          </p:nvPr>
        </p:nvSpPr>
        <p:spPr/>
        <p:txBody>
          <a:bodyPr/>
          <a:lstStyle/>
          <a:p>
            <a:fld id="{CA75ECB5-1851-4557-A781-4E4001EEF2FF}" type="slidenum">
              <a:rPr lang="es-ES" smtClean="0"/>
              <a:t>22</a:t>
            </a:fld>
            <a:endParaRPr lang="es-ES"/>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3192" y="1425428"/>
            <a:ext cx="4718808" cy="3539106"/>
          </a:xfrm>
          <a:prstGeom prst="rect">
            <a:avLst/>
          </a:prstGeom>
        </p:spPr>
      </p:pic>
      <p:sp>
        <p:nvSpPr>
          <p:cNvPr id="11" name="Marcador de contenido 2"/>
          <p:cNvSpPr txBox="1">
            <a:spLocks/>
          </p:cNvSpPr>
          <p:nvPr/>
        </p:nvSpPr>
        <p:spPr>
          <a:xfrm>
            <a:off x="853440" y="1265124"/>
            <a:ext cx="1051560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El parámetro clave es el volumen de clave generado: </a:t>
            </a:r>
            <a:endParaRPr lang="es-ES" sz="2000" dirty="0" smtClean="0">
              <a:solidFill>
                <a:srgbClr val="242A75"/>
              </a:solidFill>
              <a:latin typeface="Arial" panose="020B0604020202020204"/>
            </a:endParaRPr>
          </a:p>
          <a:p>
            <a:pPr marL="0" indent="0">
              <a:buNone/>
            </a:pPr>
            <a:r>
              <a:rPr lang="es-ES" sz="2000" dirty="0" smtClean="0">
                <a:solidFill>
                  <a:srgbClr val="242A75"/>
                </a:solidFill>
                <a:latin typeface="Arial" panose="020B0604020202020204"/>
              </a:rPr>
              <a:t>   </a:t>
            </a:r>
            <a:r>
              <a:rPr lang="es-ES" sz="2000" dirty="0" err="1" smtClean="0">
                <a:solidFill>
                  <a:srgbClr val="242A75"/>
                </a:solidFill>
                <a:latin typeface="Arial" panose="020B0604020202020204"/>
              </a:rPr>
              <a:t>Secure</a:t>
            </a:r>
            <a:r>
              <a:rPr lang="es-ES" sz="2000" dirty="0" smtClean="0">
                <a:solidFill>
                  <a:srgbClr val="242A75"/>
                </a:solidFill>
                <a:latin typeface="Arial" panose="020B0604020202020204"/>
              </a:rPr>
              <a:t> </a:t>
            </a:r>
            <a:r>
              <a:rPr lang="es-ES" sz="2000" dirty="0">
                <a:solidFill>
                  <a:srgbClr val="242A75"/>
                </a:solidFill>
                <a:latin typeface="Arial" panose="020B0604020202020204"/>
              </a:rPr>
              <a:t>Key </a:t>
            </a:r>
            <a:r>
              <a:rPr lang="es-ES" sz="2000" dirty="0" err="1">
                <a:solidFill>
                  <a:srgbClr val="242A75"/>
                </a:solidFill>
                <a:latin typeface="Arial" panose="020B0604020202020204"/>
              </a:rPr>
              <a:t>Rate</a:t>
            </a:r>
            <a:r>
              <a:rPr lang="es-ES" sz="2000" dirty="0">
                <a:solidFill>
                  <a:srgbClr val="242A75"/>
                </a:solidFill>
                <a:latin typeface="Arial" panose="020B0604020202020204"/>
              </a:rPr>
              <a:t>.</a:t>
            </a:r>
          </a:p>
          <a:p>
            <a:r>
              <a:rPr lang="es-ES" sz="2000" dirty="0">
                <a:solidFill>
                  <a:srgbClr val="242A75"/>
                </a:solidFill>
                <a:latin typeface="Arial" panose="020B0604020202020204"/>
              </a:rPr>
              <a:t>Transmitimos 500 millones de fotones por Segundo.</a:t>
            </a:r>
          </a:p>
          <a:p>
            <a:r>
              <a:rPr lang="es-ES" sz="2000" dirty="0">
                <a:solidFill>
                  <a:srgbClr val="242A75"/>
                </a:solidFill>
                <a:latin typeface="Arial" panose="020B0604020202020204"/>
              </a:rPr>
              <a:t>Recibimos unos pocos miles.</a:t>
            </a:r>
          </a:p>
          <a:p>
            <a:r>
              <a:rPr lang="es-ES" sz="2000" dirty="0">
                <a:solidFill>
                  <a:srgbClr val="242A75"/>
                </a:solidFill>
                <a:latin typeface="Arial" panose="020B0604020202020204"/>
              </a:rPr>
              <a:t>Operamos en el límite de las prestaciones: </a:t>
            </a:r>
            <a:endParaRPr lang="es-ES" sz="2000" dirty="0" smtClean="0">
              <a:solidFill>
                <a:srgbClr val="242A75"/>
              </a:solidFill>
              <a:latin typeface="Arial" panose="020B0604020202020204"/>
            </a:endParaRPr>
          </a:p>
          <a:p>
            <a:pPr marL="0" indent="0">
              <a:buNone/>
            </a:pPr>
            <a:r>
              <a:rPr lang="es-ES" sz="2000" dirty="0">
                <a:solidFill>
                  <a:srgbClr val="242A75"/>
                </a:solidFill>
                <a:latin typeface="Arial" panose="020B0604020202020204"/>
              </a:rPr>
              <a:t> </a:t>
            </a:r>
            <a:r>
              <a:rPr lang="es-ES" sz="2000" dirty="0" smtClean="0">
                <a:solidFill>
                  <a:srgbClr val="242A75"/>
                </a:solidFill>
                <a:latin typeface="Arial" panose="020B0604020202020204"/>
              </a:rPr>
              <a:t>  Cualquier </a:t>
            </a:r>
            <a:r>
              <a:rPr lang="es-ES" sz="2000" dirty="0">
                <a:solidFill>
                  <a:srgbClr val="242A75"/>
                </a:solidFill>
                <a:latin typeface="Arial" panose="020B0604020202020204"/>
              </a:rPr>
              <a:t>cambio en las pérdidas varía mucho el SKR.</a:t>
            </a:r>
          </a:p>
          <a:p>
            <a:r>
              <a:rPr lang="es-ES" sz="2000" dirty="0">
                <a:solidFill>
                  <a:srgbClr val="242A75"/>
                </a:solidFill>
                <a:latin typeface="Arial" panose="020B0604020202020204"/>
              </a:rPr>
              <a:t>La degradación por la atmósfera es clave:</a:t>
            </a:r>
          </a:p>
          <a:p>
            <a:r>
              <a:rPr lang="es-ES" sz="2000" dirty="0">
                <a:solidFill>
                  <a:srgbClr val="242A75"/>
                </a:solidFill>
                <a:latin typeface="Arial" panose="020B0604020202020204"/>
              </a:rPr>
              <a:t>Empleo de </a:t>
            </a:r>
            <a:r>
              <a:rPr lang="es-ES" sz="2000" dirty="0">
                <a:solidFill>
                  <a:srgbClr val="242A75"/>
                </a:solidFill>
                <a:latin typeface="Arial" panose="020B0604020202020204"/>
              </a:rPr>
              <a:t>Ó</a:t>
            </a:r>
            <a:r>
              <a:rPr lang="es-ES" sz="2000" dirty="0" smtClean="0">
                <a:solidFill>
                  <a:srgbClr val="242A75"/>
                </a:solidFill>
                <a:latin typeface="Arial" panose="020B0604020202020204"/>
              </a:rPr>
              <a:t>ptica </a:t>
            </a:r>
            <a:r>
              <a:rPr lang="es-ES" sz="2000" dirty="0">
                <a:solidFill>
                  <a:srgbClr val="242A75"/>
                </a:solidFill>
                <a:latin typeface="Arial" panose="020B0604020202020204"/>
              </a:rPr>
              <a:t>Adaptativa.</a:t>
            </a:r>
          </a:p>
          <a:p>
            <a:r>
              <a:rPr lang="es-ES" sz="2000" dirty="0">
                <a:solidFill>
                  <a:srgbClr val="242A75"/>
                </a:solidFill>
                <a:latin typeface="Arial" panose="020B0604020202020204"/>
              </a:rPr>
              <a:t>La posición final del satélite anfitrión será clave:</a:t>
            </a:r>
          </a:p>
          <a:p>
            <a:pPr lvl="1"/>
            <a:r>
              <a:rPr lang="es-ES" sz="1600" dirty="0">
                <a:solidFill>
                  <a:srgbClr val="242A75"/>
                </a:solidFill>
                <a:latin typeface="Arial" panose="020B0604020202020204"/>
              </a:rPr>
              <a:t>Elevación de la estación.</a:t>
            </a:r>
          </a:p>
          <a:p>
            <a:pPr lvl="1"/>
            <a:r>
              <a:rPr lang="es-ES" sz="1600" dirty="0">
                <a:solidFill>
                  <a:srgbClr val="242A75"/>
                </a:solidFill>
                <a:latin typeface="Arial" panose="020B0604020202020204"/>
              </a:rPr>
              <a:t>“Camino atmosférico”.</a:t>
            </a:r>
          </a:p>
          <a:p>
            <a:r>
              <a:rPr lang="es-ES" sz="2000" dirty="0">
                <a:solidFill>
                  <a:srgbClr val="242A75"/>
                </a:solidFill>
                <a:latin typeface="Arial" panose="020B0604020202020204"/>
              </a:rPr>
              <a:t>Nuestro volumen de clave reducido se compensa con sesiones de iluminación largas.</a:t>
            </a:r>
          </a:p>
          <a:p>
            <a:endParaRPr lang="fr-FR" dirty="0" smtClean="0"/>
          </a:p>
          <a:p>
            <a:pPr>
              <a:lnSpc>
                <a:spcPct val="110000"/>
              </a:lnSpc>
            </a:pPr>
            <a:endParaRPr lang="es-ES" sz="1600" dirty="0">
              <a:solidFill>
                <a:srgbClr val="242A75"/>
              </a:solidFill>
              <a:latin typeface="Arial" panose="020B0604020202020204"/>
            </a:endParaRPr>
          </a:p>
        </p:txBody>
      </p:sp>
      <p:sp>
        <p:nvSpPr>
          <p:cNvPr id="13" name="Marcador de contenido 2"/>
          <p:cNvSpPr txBox="1">
            <a:spLocks/>
          </p:cNvSpPr>
          <p:nvPr/>
        </p:nvSpPr>
        <p:spPr>
          <a:xfrm>
            <a:off x="7516379" y="5011290"/>
            <a:ext cx="4632434" cy="34558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2000" dirty="0" smtClean="0">
                <a:solidFill>
                  <a:srgbClr val="242A75"/>
                </a:solidFill>
                <a:latin typeface="Arial" panose="020B0604020202020204"/>
              </a:rPr>
              <a:t>Evolución del SKR frente a pérdidas.</a:t>
            </a:r>
            <a:endParaRPr lang="es-ES" sz="2000" dirty="0">
              <a:solidFill>
                <a:srgbClr val="242A75"/>
              </a:solidFill>
              <a:latin typeface="Arial" panose="020B0604020202020204"/>
            </a:endParaRPr>
          </a:p>
          <a:p>
            <a:endParaRPr lang="fr-FR" dirty="0" smtClean="0"/>
          </a:p>
          <a:p>
            <a:pPr>
              <a:lnSpc>
                <a:spcPct val="110000"/>
              </a:lnSpc>
            </a:pPr>
            <a:endParaRPr lang="es-ES" sz="1600" dirty="0">
              <a:solidFill>
                <a:srgbClr val="242A75"/>
              </a:solidFill>
              <a:latin typeface="Arial" panose="020B0604020202020204"/>
            </a:endParaRPr>
          </a:p>
        </p:txBody>
      </p:sp>
    </p:spTree>
    <p:extLst>
      <p:ext uri="{BB962C8B-B14F-4D97-AF65-F5344CB8AC3E}">
        <p14:creationId xmlns:p14="http://schemas.microsoft.com/office/powerpoint/2010/main" val="4216614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61488" y="1218368"/>
            <a:ext cx="946008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endParaRPr lang="es-ES" sz="2400"/>
          </a:p>
        </p:txBody>
      </p:sp>
      <p:sp>
        <p:nvSpPr>
          <p:cNvPr id="15" name="Espace réservé du texte 5"/>
          <p:cNvSpPr>
            <a:spLocks noGrp="1"/>
          </p:cNvSpPr>
          <p:nvPr/>
        </p:nvSpPr>
        <p:spPr>
          <a:xfrm>
            <a:off x="596420" y="235358"/>
            <a:ext cx="11067563" cy="556684"/>
          </a:xfrm>
          <a:prstGeom prst="rect">
            <a:avLst/>
          </a:prstGeom>
        </p:spPr>
        <p:txBody>
          <a:bodyPr vert="horz" lIns="121920" tIns="60960" rIns="121920" bIns="60960" rtlCol="0">
            <a:normAutofit fontScale="85000" lnSpcReduction="20000"/>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a:solidFill>
                  <a:schemeClr val="accent3">
                    <a:lumMod val="75000"/>
                  </a:schemeClr>
                </a:solidFill>
                <a:ea typeface="+mj-ea"/>
                <a:cs typeface="+mj-cs"/>
              </a:rPr>
              <a:t>Test de Campo</a:t>
            </a:r>
            <a:endParaRPr lang="fr-FR" sz="2667" dirty="0">
              <a:solidFill>
                <a:srgbClr val="0070C0"/>
              </a:solidFill>
            </a:endParaRPr>
          </a:p>
        </p:txBody>
      </p:sp>
      <p:pic>
        <p:nvPicPr>
          <p:cNvPr id="16" name="Image 5">
            <a:extLst>
              <a:ext uri="{FF2B5EF4-FFF2-40B4-BE49-F238E27FC236}">
                <a16:creationId xmlns:a16="http://schemas.microsoft.com/office/drawing/2014/main" id="{DABD52F7-F884-2951-1178-AF7DA00D4D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01895" y="1187467"/>
            <a:ext cx="1872997" cy="4764779"/>
          </a:xfrm>
          <a:prstGeom prst="rect">
            <a:avLst/>
          </a:prstGeom>
        </p:spPr>
      </p:pic>
      <p:pic>
        <p:nvPicPr>
          <p:cNvPr id="17" name="Image 7">
            <a:extLst>
              <a:ext uri="{FF2B5EF4-FFF2-40B4-BE49-F238E27FC236}">
                <a16:creationId xmlns:a16="http://schemas.microsoft.com/office/drawing/2014/main" id="{9ECAB661-4EA5-B30A-6090-CAC48515ED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82595" y="4260935"/>
            <a:ext cx="3290872" cy="1691311"/>
          </a:xfrm>
          <a:prstGeom prst="rect">
            <a:avLst/>
          </a:prstGeom>
        </p:spPr>
      </p:pic>
      <p:grpSp>
        <p:nvGrpSpPr>
          <p:cNvPr id="18" name="Groupe 10">
            <a:extLst>
              <a:ext uri="{FF2B5EF4-FFF2-40B4-BE49-F238E27FC236}">
                <a16:creationId xmlns:a16="http://schemas.microsoft.com/office/drawing/2014/main" id="{93C5CABF-DE71-571B-1746-B509C98BD740}"/>
              </a:ext>
            </a:extLst>
          </p:cNvPr>
          <p:cNvGrpSpPr/>
          <p:nvPr/>
        </p:nvGrpSpPr>
        <p:grpSpPr>
          <a:xfrm>
            <a:off x="8782595" y="2746680"/>
            <a:ext cx="2649724" cy="1364640"/>
            <a:chOff x="676968" y="725984"/>
            <a:chExt cx="7135392" cy="3674814"/>
          </a:xfrm>
        </p:grpSpPr>
        <p:pic>
          <p:nvPicPr>
            <p:cNvPr id="19" name="Image 11">
              <a:extLst>
                <a:ext uri="{FF2B5EF4-FFF2-40B4-BE49-F238E27FC236}">
                  <a16:creationId xmlns:a16="http://schemas.microsoft.com/office/drawing/2014/main" id="{DF102E7C-0384-4C6C-9C7D-E5329149E0A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6968" y="725984"/>
              <a:ext cx="7135392" cy="3674814"/>
            </a:xfrm>
            <a:prstGeom prst="rect">
              <a:avLst/>
            </a:prstGeom>
          </p:spPr>
        </p:pic>
        <p:cxnSp>
          <p:nvCxnSpPr>
            <p:cNvPr id="20" name="Connecteur droit 12">
              <a:extLst>
                <a:ext uri="{FF2B5EF4-FFF2-40B4-BE49-F238E27FC236}">
                  <a16:creationId xmlns:a16="http://schemas.microsoft.com/office/drawing/2014/main" id="{630A94DE-5138-F3A9-83D0-35F71B8D34A0}"/>
                </a:ext>
              </a:extLst>
            </p:cNvPr>
            <p:cNvCxnSpPr>
              <a:cxnSpLocks/>
            </p:cNvCxnSpPr>
            <p:nvPr/>
          </p:nvCxnSpPr>
          <p:spPr bwMode="auto">
            <a:xfrm>
              <a:off x="1259632" y="1151280"/>
              <a:ext cx="5062810" cy="1998960"/>
            </a:xfrm>
            <a:prstGeom prst="line">
              <a:avLst/>
            </a:prstGeom>
            <a:solidFill>
              <a:srgbClr val="B32473"/>
            </a:solidFill>
            <a:ln w="9525" cap="flat" cmpd="sng" algn="ctr">
              <a:solidFill>
                <a:srgbClr val="242A75"/>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2" name="Marcador de número de diapositiva 1"/>
          <p:cNvSpPr>
            <a:spLocks noGrp="1"/>
          </p:cNvSpPr>
          <p:nvPr>
            <p:ph type="sldNum" sz="quarter" idx="12"/>
          </p:nvPr>
        </p:nvSpPr>
        <p:spPr/>
        <p:txBody>
          <a:bodyPr/>
          <a:lstStyle/>
          <a:p>
            <a:fld id="{CA75ECB5-1851-4557-A781-4E4001EEF2FF}" type="slidenum">
              <a:rPr lang="es-ES" smtClean="0"/>
              <a:t>23</a:t>
            </a:fld>
            <a:endParaRPr lang="es-ES"/>
          </a:p>
        </p:txBody>
      </p:sp>
      <p:sp>
        <p:nvSpPr>
          <p:cNvPr id="12" name="Marcador de contenido 2"/>
          <p:cNvSpPr txBox="1">
            <a:spLocks/>
          </p:cNvSpPr>
          <p:nvPr/>
        </p:nvSpPr>
        <p:spPr>
          <a:xfrm>
            <a:off x="363439" y="1375325"/>
            <a:ext cx="6314947"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Canal óptico es de “solo” ~140 km pero siempre </a:t>
            </a:r>
            <a:r>
              <a:rPr lang="es-ES" sz="2000" dirty="0" smtClean="0">
                <a:solidFill>
                  <a:srgbClr val="242A75"/>
                </a:solidFill>
                <a:latin typeface="Arial" panose="020B0604020202020204"/>
              </a:rPr>
              <a:t>en </a:t>
            </a:r>
            <a:r>
              <a:rPr lang="es-ES" sz="2000" dirty="0">
                <a:solidFill>
                  <a:srgbClr val="242A75"/>
                </a:solidFill>
                <a:latin typeface="Arial" panose="020B0604020202020204"/>
              </a:rPr>
              <a:t>un entorno de turbulencias medias o fuertes.</a:t>
            </a:r>
          </a:p>
          <a:p>
            <a:r>
              <a:rPr lang="es-ES" sz="2000" dirty="0">
                <a:solidFill>
                  <a:srgbClr val="242A75"/>
                </a:solidFill>
                <a:latin typeface="Arial" panose="020B0604020202020204"/>
              </a:rPr>
              <a:t>El canal óptico en los test de campo es mucho peor </a:t>
            </a:r>
            <a:r>
              <a:rPr lang="es-ES" sz="2000" dirty="0" smtClean="0">
                <a:solidFill>
                  <a:srgbClr val="242A75"/>
                </a:solidFill>
                <a:latin typeface="Arial" panose="020B0604020202020204"/>
              </a:rPr>
              <a:t>que </a:t>
            </a:r>
            <a:r>
              <a:rPr lang="es-ES" sz="2000" dirty="0">
                <a:solidFill>
                  <a:srgbClr val="242A75"/>
                </a:solidFill>
                <a:latin typeface="Arial" panose="020B0604020202020204"/>
              </a:rPr>
              <a:t>el escenario real de operación del GEO-QKD. Las pérdidas estimadas son 10 dB superiores a las esperadas en el entorno de operación. </a:t>
            </a:r>
          </a:p>
          <a:p>
            <a:r>
              <a:rPr lang="es-ES" sz="2000" dirty="0">
                <a:solidFill>
                  <a:srgbClr val="242A75"/>
                </a:solidFill>
                <a:latin typeface="Arial" panose="020B0604020202020204"/>
              </a:rPr>
              <a:t>El sistema de óptica adaptativa no estaba diseñado para funcionar en entornos tan turbulentos. </a:t>
            </a:r>
          </a:p>
          <a:p>
            <a:r>
              <a:rPr lang="es-ES" sz="2000" dirty="0">
                <a:solidFill>
                  <a:srgbClr val="242A75"/>
                </a:solidFill>
                <a:latin typeface="Arial" panose="020B0604020202020204"/>
              </a:rPr>
              <a:t>Mayores pérdidas implican detectar menos fotones (</a:t>
            </a:r>
            <a:r>
              <a:rPr lang="es-ES" sz="2000" dirty="0" err="1">
                <a:solidFill>
                  <a:srgbClr val="242A75"/>
                </a:solidFill>
                <a:latin typeface="Arial" panose="020B0604020202020204"/>
              </a:rPr>
              <a:t>cps</a:t>
            </a:r>
            <a:r>
              <a:rPr lang="es-ES" sz="2000" dirty="0">
                <a:solidFill>
                  <a:srgbClr val="242A75"/>
                </a:solidFill>
                <a:latin typeface="Arial" panose="020B0604020202020204"/>
              </a:rPr>
              <a:t>) aumentando el QBER del sistema y por tanto limitando el número de claves que se pueden destilar. </a:t>
            </a:r>
          </a:p>
        </p:txBody>
      </p:sp>
    </p:spTree>
    <p:extLst>
      <p:ext uri="{BB962C8B-B14F-4D97-AF65-F5344CB8AC3E}">
        <p14:creationId xmlns:p14="http://schemas.microsoft.com/office/powerpoint/2010/main" val="2756876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61488" y="1218368"/>
            <a:ext cx="946008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endParaRPr lang="es-ES" sz="2400"/>
          </a:p>
        </p:txBody>
      </p:sp>
      <p:sp>
        <p:nvSpPr>
          <p:cNvPr id="15" name="Espace réservé du texte 5"/>
          <p:cNvSpPr>
            <a:spLocks noGrp="1"/>
          </p:cNvSpPr>
          <p:nvPr/>
        </p:nvSpPr>
        <p:spPr>
          <a:xfrm>
            <a:off x="596420" y="235358"/>
            <a:ext cx="11067563" cy="556684"/>
          </a:xfrm>
          <a:prstGeom prst="rect">
            <a:avLst/>
          </a:prstGeom>
        </p:spPr>
        <p:txBody>
          <a:bodyPr vert="horz" lIns="121920" tIns="60960" rIns="121920" bIns="60960" rtlCol="0">
            <a:normAutofit fontScale="85000" lnSpcReduction="20000"/>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a:solidFill>
                  <a:schemeClr val="accent3">
                    <a:lumMod val="75000"/>
                  </a:schemeClr>
                </a:solidFill>
                <a:ea typeface="+mj-ea"/>
                <a:cs typeface="+mj-cs"/>
              </a:rPr>
              <a:t>Test de Campo</a:t>
            </a:r>
            <a:endParaRPr lang="fr-FR" sz="2667" dirty="0">
              <a:solidFill>
                <a:srgbClr val="0070C0"/>
              </a:solidFill>
            </a:endParaRPr>
          </a:p>
        </p:txBody>
      </p:sp>
      <p:pic>
        <p:nvPicPr>
          <p:cNvPr id="2" name="Imagen 1">
            <a:extLst>
              <a:ext uri="{FF2B5EF4-FFF2-40B4-BE49-F238E27FC236}">
                <a16:creationId xmlns:a16="http://schemas.microsoft.com/office/drawing/2014/main" id="{010CF632-0E66-307D-F234-8DA401D2504A}"/>
              </a:ext>
            </a:extLst>
          </p:cNvPr>
          <p:cNvPicPr>
            <a:picLocks noChangeAspect="1"/>
          </p:cNvPicPr>
          <p:nvPr/>
        </p:nvPicPr>
        <p:blipFill>
          <a:blip r:embed="rId3"/>
          <a:stretch>
            <a:fillRect/>
          </a:stretch>
        </p:blipFill>
        <p:spPr>
          <a:xfrm>
            <a:off x="0" y="725585"/>
            <a:ext cx="12192000" cy="5406829"/>
          </a:xfrm>
          <a:prstGeom prst="rect">
            <a:avLst/>
          </a:prstGeom>
        </p:spPr>
      </p:pic>
      <p:sp>
        <p:nvSpPr>
          <p:cNvPr id="3" name="Marcador de número de diapositiva 2"/>
          <p:cNvSpPr>
            <a:spLocks noGrp="1"/>
          </p:cNvSpPr>
          <p:nvPr>
            <p:ph type="sldNum" sz="quarter" idx="12"/>
          </p:nvPr>
        </p:nvSpPr>
        <p:spPr/>
        <p:txBody>
          <a:bodyPr/>
          <a:lstStyle/>
          <a:p>
            <a:fld id="{CA75ECB5-1851-4557-A781-4E4001EEF2FF}" type="slidenum">
              <a:rPr lang="es-ES" smtClean="0"/>
              <a:t>24</a:t>
            </a:fld>
            <a:endParaRPr lang="es-ES"/>
          </a:p>
        </p:txBody>
      </p:sp>
    </p:spTree>
    <p:extLst>
      <p:ext uri="{BB962C8B-B14F-4D97-AF65-F5344CB8AC3E}">
        <p14:creationId xmlns:p14="http://schemas.microsoft.com/office/powerpoint/2010/main" val="1654905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161488" y="1218368"/>
            <a:ext cx="9460083"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endParaRPr lang="es-ES" sz="2400"/>
          </a:p>
        </p:txBody>
      </p:sp>
      <p:sp>
        <p:nvSpPr>
          <p:cNvPr id="15" name="Espace réservé du texte 5"/>
          <p:cNvSpPr>
            <a:spLocks noGrp="1"/>
          </p:cNvSpPr>
          <p:nvPr/>
        </p:nvSpPr>
        <p:spPr>
          <a:xfrm>
            <a:off x="596420" y="235358"/>
            <a:ext cx="11067563" cy="556684"/>
          </a:xfrm>
          <a:prstGeom prst="rect">
            <a:avLst/>
          </a:prstGeom>
        </p:spPr>
        <p:txBody>
          <a:bodyPr vert="horz" lIns="121920" tIns="60960" rIns="121920" bIns="60960" rtlCol="0">
            <a:normAutofit fontScale="85000" lnSpcReduction="20000"/>
          </a:bodyPr>
          <a:lstStyle>
            <a:lvl1pPr marL="0" indent="0" algn="l" defTabSz="685766" rtl="0" eaLnBrk="1" latinLnBrk="0" hangingPunct="1">
              <a:lnSpc>
                <a:spcPct val="100000"/>
              </a:lnSpc>
              <a:spcBef>
                <a:spcPts val="750"/>
              </a:spcBef>
              <a:spcAft>
                <a:spcPts val="400"/>
              </a:spcAft>
              <a:buFontTx/>
              <a:buNone/>
              <a:defRPr sz="2000" b="1" i="0" kern="1200" cap="none" baseline="0">
                <a:solidFill>
                  <a:schemeClr val="tx1"/>
                </a:solidFill>
                <a:latin typeface="+mj-lt"/>
                <a:ea typeface="+mn-ea"/>
                <a:cs typeface="+mn-cs"/>
              </a:defRPr>
            </a:lvl1pPr>
            <a:lvl2pPr marL="133350" marR="0" indent="-128588" algn="l" defTabSz="685766" rtl="0" eaLnBrk="1" fontAlgn="auto" latinLnBrk="0" hangingPunct="1">
              <a:lnSpc>
                <a:spcPct val="100000"/>
              </a:lnSpc>
              <a:spcBef>
                <a:spcPts val="500"/>
              </a:spcBef>
              <a:spcAft>
                <a:spcPts val="0"/>
              </a:spcAft>
              <a:buClrTx/>
              <a:buSzTx/>
              <a:buFontTx/>
              <a:buBlip>
                <a:blip r:embed="rId2"/>
              </a:buBlip>
              <a:tabLst/>
              <a:defRPr sz="1200" b="0" kern="1200" cap="none" baseline="0">
                <a:solidFill>
                  <a:schemeClr val="tx1"/>
                </a:solidFill>
                <a:latin typeface="+mn-lt"/>
                <a:ea typeface="+mn-ea"/>
                <a:cs typeface="+mn-cs"/>
              </a:defRPr>
            </a:lvl2pPr>
            <a:lvl3pPr marL="268288" marR="0" indent="-134938" algn="l" defTabSz="685766" rtl="0" eaLnBrk="1" fontAlgn="auto" latinLnBrk="0" hangingPunct="1">
              <a:lnSpc>
                <a:spcPct val="100000"/>
              </a:lnSpc>
              <a:spcBef>
                <a:spcPts val="0"/>
              </a:spcBef>
              <a:spcAft>
                <a:spcPts val="0"/>
              </a:spcAft>
              <a:buClr>
                <a:srgbClr val="00BBDD"/>
              </a:buClr>
              <a:buSzTx/>
              <a:buFont typeface="Wingdings" pitchFamily="2" charset="2"/>
              <a:buChar char="§"/>
              <a:tabLst/>
              <a:defRPr sz="1100" b="0" kern="1200" cap="none" baseline="0">
                <a:solidFill>
                  <a:srgbClr val="002060"/>
                </a:solidFill>
                <a:latin typeface="+mn-lt"/>
                <a:ea typeface="+mn-ea"/>
                <a:cs typeface="+mn-cs"/>
              </a:defRPr>
            </a:lvl3pPr>
            <a:lvl4pPr marL="400050" marR="0" indent="-131763" algn="l" defTabSz="685766" rtl="0" eaLnBrk="1" fontAlgn="auto" latinLnBrk="0" hangingPunct="1">
              <a:lnSpc>
                <a:spcPct val="100000"/>
              </a:lnSpc>
              <a:spcBef>
                <a:spcPts val="200"/>
              </a:spcBef>
              <a:spcAft>
                <a:spcPts val="0"/>
              </a:spcAft>
              <a:buClr>
                <a:srgbClr val="000000"/>
              </a:buClr>
              <a:buSzTx/>
              <a:buFont typeface="Wingdings" pitchFamily="2" charset="2"/>
              <a:buChar char="§"/>
              <a:tabLst/>
              <a:defRPr sz="1000" kern="1200">
                <a:solidFill>
                  <a:srgbClr val="002060"/>
                </a:solidFill>
                <a:latin typeface="+mn-lt"/>
                <a:ea typeface="+mn-ea"/>
                <a:cs typeface="+mn-cs"/>
              </a:defRPr>
            </a:lvl4pPr>
            <a:lvl5pPr marL="536575" marR="0" indent="-136525" algn="l" defTabSz="685766" rtl="0" eaLnBrk="1" fontAlgn="auto" latinLnBrk="0" hangingPunct="1">
              <a:lnSpc>
                <a:spcPct val="90000"/>
              </a:lnSpc>
              <a:spcBef>
                <a:spcPts val="375"/>
              </a:spcBef>
              <a:spcAft>
                <a:spcPts val="0"/>
              </a:spcAft>
              <a:buClrTx/>
              <a:buSzTx/>
              <a:buFont typeface="Wingdings" pitchFamily="2" charset="2"/>
              <a:buChar char="§"/>
              <a:tabLst/>
              <a:defRPr sz="1350" kern="1200">
                <a:solidFill>
                  <a:srgbClr val="002060"/>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sz="4000" dirty="0">
                <a:solidFill>
                  <a:schemeClr val="accent3">
                    <a:lumMod val="75000"/>
                  </a:schemeClr>
                </a:solidFill>
                <a:ea typeface="+mj-ea"/>
                <a:cs typeface="+mj-cs"/>
              </a:rPr>
              <a:t>Test de Campo</a:t>
            </a:r>
            <a:endParaRPr lang="fr-FR" sz="2667" dirty="0">
              <a:solidFill>
                <a:srgbClr val="0070C0"/>
              </a:solidFill>
            </a:endParaRPr>
          </a:p>
        </p:txBody>
      </p:sp>
      <p:sp>
        <p:nvSpPr>
          <p:cNvPr id="3" name="Marcador de número de diapositiva 2"/>
          <p:cNvSpPr>
            <a:spLocks noGrp="1"/>
          </p:cNvSpPr>
          <p:nvPr>
            <p:ph type="sldNum" sz="quarter" idx="12"/>
          </p:nvPr>
        </p:nvSpPr>
        <p:spPr/>
        <p:txBody>
          <a:bodyPr/>
          <a:lstStyle/>
          <a:p>
            <a:fld id="{CA75ECB5-1851-4557-A781-4E4001EEF2FF}" type="slidenum">
              <a:rPr lang="es-ES" smtClean="0"/>
              <a:t>25</a:t>
            </a:fld>
            <a:endParaRPr lang="es-ES"/>
          </a:p>
        </p:txBody>
      </p:sp>
      <p:sp>
        <p:nvSpPr>
          <p:cNvPr id="6" name="Marcador de contenido 2"/>
          <p:cNvSpPr txBox="1">
            <a:spLocks/>
          </p:cNvSpPr>
          <p:nvPr/>
        </p:nvSpPr>
        <p:spPr>
          <a:xfrm>
            <a:off x="360437" y="792043"/>
            <a:ext cx="11539527" cy="592943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200" dirty="0">
                <a:solidFill>
                  <a:srgbClr val="242A75"/>
                </a:solidFill>
                <a:latin typeface="Arial" panose="020B0604020202020204"/>
              </a:rPr>
              <a:t>Detección de ~800 fotones por Segundo.</a:t>
            </a:r>
          </a:p>
          <a:p>
            <a:r>
              <a:rPr lang="es-ES" sz="2200" dirty="0">
                <a:solidFill>
                  <a:srgbClr val="242A75"/>
                </a:solidFill>
                <a:latin typeface="Arial" panose="020B0604020202020204"/>
              </a:rPr>
              <a:t>Un mejor alineamiento entre TX y RX, así como la </a:t>
            </a:r>
            <a:r>
              <a:rPr lang="es-ES" sz="2200" dirty="0" smtClean="0">
                <a:solidFill>
                  <a:srgbClr val="242A75"/>
                </a:solidFill>
                <a:latin typeface="Arial" panose="020B0604020202020204"/>
              </a:rPr>
              <a:t>optimización </a:t>
            </a:r>
            <a:r>
              <a:rPr lang="es-ES" sz="2200" dirty="0">
                <a:solidFill>
                  <a:srgbClr val="242A75"/>
                </a:solidFill>
                <a:latin typeface="Arial" panose="020B0604020202020204"/>
              </a:rPr>
              <a:t>de la inyección en fibra conducen a un mayor número de detecciones.</a:t>
            </a:r>
          </a:p>
          <a:p>
            <a:r>
              <a:rPr lang="es-ES" sz="2200" dirty="0">
                <a:solidFill>
                  <a:srgbClr val="242A75"/>
                </a:solidFill>
                <a:latin typeface="Arial" panose="020B0604020202020204"/>
              </a:rPr>
              <a:t>La detección de fotones en la OGS confirma la exitosa propagación y detección de señal.</a:t>
            </a:r>
          </a:p>
          <a:p>
            <a:r>
              <a:rPr lang="es-ES" sz="2200" dirty="0">
                <a:solidFill>
                  <a:srgbClr val="242A75"/>
                </a:solidFill>
                <a:latin typeface="Arial" panose="020B0604020202020204"/>
              </a:rPr>
              <a:t>Fotones individuales fueron </a:t>
            </a:r>
            <a:r>
              <a:rPr lang="es-ES" sz="2200" dirty="0" smtClean="0">
                <a:solidFill>
                  <a:srgbClr val="242A75"/>
                </a:solidFill>
                <a:latin typeface="Arial" panose="020B0604020202020204"/>
              </a:rPr>
              <a:t>correctamente </a:t>
            </a:r>
            <a:r>
              <a:rPr lang="es-ES" sz="2200" dirty="0">
                <a:solidFill>
                  <a:srgbClr val="242A75"/>
                </a:solidFill>
                <a:latin typeface="Arial" panose="020B0604020202020204"/>
              </a:rPr>
              <a:t>detectados en la OGS, demostrando la viabilidad del enlace óptico de 144 km </a:t>
            </a:r>
            <a:r>
              <a:rPr lang="es-ES" sz="2200" dirty="0" smtClean="0">
                <a:solidFill>
                  <a:srgbClr val="242A75"/>
                </a:solidFill>
                <a:latin typeface="Arial" panose="020B0604020202020204"/>
              </a:rPr>
              <a:t>entre </a:t>
            </a:r>
            <a:r>
              <a:rPr lang="es-ES" sz="2200" dirty="0">
                <a:solidFill>
                  <a:srgbClr val="242A75"/>
                </a:solidFill>
                <a:latin typeface="Arial" panose="020B0604020202020204"/>
              </a:rPr>
              <a:t>JKT y OGS e inyectados en fibra mono modo.</a:t>
            </a:r>
          </a:p>
          <a:p>
            <a:r>
              <a:rPr lang="es-ES" sz="2200" dirty="0">
                <a:solidFill>
                  <a:srgbClr val="242A75"/>
                </a:solidFill>
                <a:latin typeface="Arial" panose="020B0604020202020204"/>
              </a:rPr>
              <a:t>Secuencias de sincronismo y referencia de polarización fueron validadas en condiciones de espacio libre. </a:t>
            </a:r>
          </a:p>
          <a:p>
            <a:r>
              <a:rPr lang="es-ES" sz="2200" dirty="0">
                <a:solidFill>
                  <a:srgbClr val="242A75"/>
                </a:solidFill>
                <a:latin typeface="Arial" panose="020B0604020202020204"/>
              </a:rPr>
              <a:t>Verificada la estabilidad de la polarización durante una sesión de iluminación completa </a:t>
            </a:r>
          </a:p>
          <a:p>
            <a:r>
              <a:rPr lang="es-ES" sz="2200" dirty="0">
                <a:solidFill>
                  <a:srgbClr val="242A75"/>
                </a:solidFill>
                <a:latin typeface="Arial" panose="020B0604020202020204"/>
              </a:rPr>
              <a:t>Se ha logrado llevar a cabo una </a:t>
            </a:r>
            <a:r>
              <a:rPr lang="es-ES" sz="2200" dirty="0" smtClean="0">
                <a:solidFill>
                  <a:srgbClr val="242A75"/>
                </a:solidFill>
                <a:latin typeface="Arial" panose="020B0604020202020204"/>
              </a:rPr>
              <a:t>transmisión </a:t>
            </a:r>
            <a:r>
              <a:rPr lang="es-ES" sz="2200" dirty="0">
                <a:solidFill>
                  <a:srgbClr val="242A75"/>
                </a:solidFill>
                <a:latin typeface="Arial" panose="020B0604020202020204"/>
              </a:rPr>
              <a:t>óptica de extremo a extremo en un enlace de 144 </a:t>
            </a:r>
            <a:r>
              <a:rPr lang="es-ES" sz="2200" dirty="0" smtClean="0">
                <a:solidFill>
                  <a:srgbClr val="242A75"/>
                </a:solidFill>
                <a:latin typeface="Arial" panose="020B0604020202020204"/>
              </a:rPr>
              <a:t>km </a:t>
            </a:r>
            <a:r>
              <a:rPr lang="es-ES" sz="2200" dirty="0">
                <a:solidFill>
                  <a:srgbClr val="242A75"/>
                </a:solidFill>
                <a:latin typeface="Arial" panose="020B0604020202020204"/>
              </a:rPr>
              <a:t>con un Sistema completamente </a:t>
            </a:r>
            <a:r>
              <a:rPr lang="es-ES" sz="2200" dirty="0" smtClean="0">
                <a:solidFill>
                  <a:srgbClr val="242A75"/>
                </a:solidFill>
                <a:latin typeface="Arial" panose="020B0604020202020204"/>
              </a:rPr>
              <a:t>representativo. </a:t>
            </a:r>
            <a:endParaRPr lang="es-ES" sz="2200" dirty="0">
              <a:solidFill>
                <a:srgbClr val="242A75"/>
              </a:solidFill>
              <a:latin typeface="Arial" panose="020B0604020202020204"/>
            </a:endParaRPr>
          </a:p>
          <a:p>
            <a:pPr lvl="1"/>
            <a:r>
              <a:rPr lang="es-ES" sz="1600" dirty="0">
                <a:solidFill>
                  <a:srgbClr val="242A75"/>
                </a:solidFill>
                <a:latin typeface="Arial" panose="020B0604020202020204"/>
              </a:rPr>
              <a:t>EM PP – </a:t>
            </a:r>
            <a:r>
              <a:rPr lang="es-ES" sz="1600" dirty="0" err="1">
                <a:solidFill>
                  <a:srgbClr val="242A75"/>
                </a:solidFill>
                <a:latin typeface="Arial" panose="020B0604020202020204"/>
              </a:rPr>
              <a:t>TASiS</a:t>
            </a:r>
            <a:r>
              <a:rPr lang="es-ES" sz="1600" dirty="0">
                <a:solidFill>
                  <a:srgbClr val="242A75"/>
                </a:solidFill>
                <a:latin typeface="Arial" panose="020B0604020202020204"/>
              </a:rPr>
              <a:t>.</a:t>
            </a:r>
          </a:p>
          <a:p>
            <a:pPr lvl="1"/>
            <a:r>
              <a:rPr lang="es-ES" sz="1600" dirty="0">
                <a:solidFill>
                  <a:srgbClr val="242A75"/>
                </a:solidFill>
                <a:latin typeface="Arial" panose="020B0604020202020204"/>
              </a:rPr>
              <a:t>Final AO &amp; PAT – IDOM.</a:t>
            </a:r>
          </a:p>
          <a:p>
            <a:pPr lvl="1"/>
            <a:r>
              <a:rPr lang="es-ES" sz="1600" dirty="0">
                <a:solidFill>
                  <a:srgbClr val="242A75"/>
                </a:solidFill>
                <a:latin typeface="Arial" panose="020B0604020202020204"/>
              </a:rPr>
              <a:t>EM P&amp;M – </a:t>
            </a:r>
            <a:r>
              <a:rPr lang="es-ES" sz="1600" dirty="0" err="1">
                <a:solidFill>
                  <a:srgbClr val="242A75"/>
                </a:solidFill>
                <a:latin typeface="Arial" panose="020B0604020202020204"/>
              </a:rPr>
              <a:t>Tecnobit</a:t>
            </a:r>
            <a:r>
              <a:rPr lang="es-ES" sz="1600" dirty="0">
                <a:solidFill>
                  <a:srgbClr val="242A75"/>
                </a:solidFill>
                <a:latin typeface="Arial" panose="020B0604020202020204"/>
              </a:rPr>
              <a:t>.</a:t>
            </a:r>
          </a:p>
          <a:p>
            <a:pPr lvl="1"/>
            <a:r>
              <a:rPr lang="es-ES" sz="1600" dirty="0" err="1">
                <a:solidFill>
                  <a:srgbClr val="242A75"/>
                </a:solidFill>
                <a:latin typeface="Arial" panose="020B0604020202020204"/>
              </a:rPr>
              <a:t>Refurbished</a:t>
            </a:r>
            <a:r>
              <a:rPr lang="es-ES" sz="1600" dirty="0">
                <a:solidFill>
                  <a:srgbClr val="242A75"/>
                </a:solidFill>
                <a:latin typeface="Arial" panose="020B0604020202020204"/>
              </a:rPr>
              <a:t>-GOR - </a:t>
            </a:r>
            <a:r>
              <a:rPr lang="es-ES" sz="1600" dirty="0" err="1">
                <a:solidFill>
                  <a:srgbClr val="242A75"/>
                </a:solidFill>
                <a:latin typeface="Arial" panose="020B0604020202020204"/>
              </a:rPr>
              <a:t>IAC&amp;Idom</a:t>
            </a:r>
            <a:r>
              <a:rPr lang="es-ES" sz="1600" dirty="0">
                <a:solidFill>
                  <a:srgbClr val="242A75"/>
                </a:solidFill>
                <a:latin typeface="Arial" panose="020B0604020202020204"/>
              </a:rPr>
              <a:t>.</a:t>
            </a:r>
          </a:p>
          <a:p>
            <a:pPr lvl="1"/>
            <a:r>
              <a:rPr lang="es-ES" sz="1600" dirty="0">
                <a:solidFill>
                  <a:srgbClr val="242A75"/>
                </a:solidFill>
                <a:latin typeface="Arial" panose="020B0604020202020204"/>
              </a:rPr>
              <a:t>Final QKD </a:t>
            </a:r>
            <a:r>
              <a:rPr lang="es-ES" sz="1600" dirty="0" err="1">
                <a:solidFill>
                  <a:srgbClr val="242A75"/>
                </a:solidFill>
                <a:latin typeface="Arial" panose="020B0604020202020204"/>
              </a:rPr>
              <a:t>demodulator</a:t>
            </a:r>
            <a:r>
              <a:rPr lang="es-ES" sz="1600" dirty="0">
                <a:solidFill>
                  <a:srgbClr val="242A75"/>
                </a:solidFill>
                <a:latin typeface="Arial" panose="020B0604020202020204"/>
              </a:rPr>
              <a:t> – </a:t>
            </a:r>
            <a:r>
              <a:rPr lang="es-ES" sz="1600" dirty="0" err="1">
                <a:solidFill>
                  <a:srgbClr val="242A75"/>
                </a:solidFill>
                <a:latin typeface="Arial" panose="020B0604020202020204"/>
              </a:rPr>
              <a:t>Qdynamic</a:t>
            </a:r>
            <a:r>
              <a:rPr lang="es-ES" sz="1600" dirty="0">
                <a:solidFill>
                  <a:srgbClr val="242A75"/>
                </a:solidFill>
                <a:latin typeface="Arial" panose="020B0604020202020204"/>
              </a:rPr>
              <a:t>.</a:t>
            </a:r>
          </a:p>
          <a:p>
            <a:pPr lvl="1"/>
            <a:r>
              <a:rPr lang="es-ES" sz="1600" dirty="0">
                <a:solidFill>
                  <a:srgbClr val="242A75"/>
                </a:solidFill>
                <a:latin typeface="Arial" panose="020B0604020202020204"/>
              </a:rPr>
              <a:t>Final SNSPD</a:t>
            </a:r>
            <a:r>
              <a:rPr lang="es-ES" sz="1600" dirty="0" smtClean="0">
                <a:solidFill>
                  <a:srgbClr val="242A75"/>
                </a:solidFill>
                <a:latin typeface="Arial" panose="020B0604020202020204"/>
              </a:rPr>
              <a:t>.	</a:t>
            </a:r>
            <a:endParaRPr lang="es-ES" sz="1600" dirty="0">
              <a:solidFill>
                <a:srgbClr val="242A75"/>
              </a:solidFill>
              <a:latin typeface="Arial" panose="020B0604020202020204"/>
            </a:endParaRPr>
          </a:p>
          <a:p>
            <a:pPr lvl="1"/>
            <a:r>
              <a:rPr lang="es-ES" sz="1600" dirty="0">
                <a:solidFill>
                  <a:srgbClr val="242A75"/>
                </a:solidFill>
                <a:latin typeface="Arial" panose="020B0604020202020204"/>
              </a:rPr>
              <a:t>Final </a:t>
            </a:r>
            <a:r>
              <a:rPr lang="es-ES" sz="1600" dirty="0" err="1">
                <a:solidFill>
                  <a:srgbClr val="242A75"/>
                </a:solidFill>
                <a:latin typeface="Arial" panose="020B0604020202020204"/>
              </a:rPr>
              <a:t>Ground</a:t>
            </a:r>
            <a:r>
              <a:rPr lang="es-ES" sz="1600" dirty="0">
                <a:solidFill>
                  <a:srgbClr val="242A75"/>
                </a:solidFill>
                <a:latin typeface="Arial" panose="020B0604020202020204"/>
              </a:rPr>
              <a:t> BB84M module – </a:t>
            </a:r>
            <a:r>
              <a:rPr lang="es-ES" sz="1600" dirty="0" err="1">
                <a:solidFill>
                  <a:srgbClr val="242A75"/>
                </a:solidFill>
                <a:latin typeface="Arial" panose="020B0604020202020204"/>
              </a:rPr>
              <a:t>TASiS</a:t>
            </a:r>
            <a:r>
              <a:rPr lang="es-ES" sz="1600" dirty="0">
                <a:solidFill>
                  <a:srgbClr val="242A75"/>
                </a:solidFill>
                <a:latin typeface="Arial" panose="020B0604020202020204"/>
              </a:rPr>
              <a:t>.</a:t>
            </a:r>
          </a:p>
          <a:p>
            <a:pPr lvl="1"/>
            <a:r>
              <a:rPr lang="es-ES" sz="1600" dirty="0" err="1">
                <a:solidFill>
                  <a:srgbClr val="242A75"/>
                </a:solidFill>
                <a:latin typeface="Arial" panose="020B0604020202020204"/>
              </a:rPr>
              <a:t>BreadBoard</a:t>
            </a:r>
            <a:r>
              <a:rPr lang="es-ES" sz="1600" dirty="0">
                <a:solidFill>
                  <a:srgbClr val="242A75"/>
                </a:solidFill>
                <a:latin typeface="Arial" panose="020B0604020202020204"/>
              </a:rPr>
              <a:t> OHU – </a:t>
            </a:r>
            <a:r>
              <a:rPr lang="es-ES" sz="1600" dirty="0" err="1">
                <a:solidFill>
                  <a:srgbClr val="242A75"/>
                </a:solidFill>
                <a:latin typeface="Arial" panose="020B0604020202020204"/>
              </a:rPr>
              <a:t>TASiCH</a:t>
            </a:r>
            <a:r>
              <a:rPr lang="es-ES" sz="1600" dirty="0">
                <a:solidFill>
                  <a:srgbClr val="242A75"/>
                </a:solidFill>
                <a:latin typeface="Arial" panose="020B0604020202020204"/>
              </a:rPr>
              <a:t>.</a:t>
            </a:r>
          </a:p>
          <a:p>
            <a:pPr lvl="1"/>
            <a:r>
              <a:rPr lang="es-ES" sz="1600" dirty="0">
                <a:solidFill>
                  <a:srgbClr val="242A75"/>
                </a:solidFill>
                <a:latin typeface="Arial" panose="020B0604020202020204"/>
              </a:rPr>
              <a:t>EM </a:t>
            </a:r>
            <a:r>
              <a:rPr lang="es-ES" sz="1600" dirty="0" err="1">
                <a:solidFill>
                  <a:srgbClr val="242A75"/>
                </a:solidFill>
                <a:latin typeface="Arial" panose="020B0604020202020204"/>
              </a:rPr>
              <a:t>Downlink</a:t>
            </a:r>
            <a:r>
              <a:rPr lang="es-ES" sz="1600" dirty="0">
                <a:solidFill>
                  <a:srgbClr val="242A75"/>
                </a:solidFill>
                <a:latin typeface="Arial" panose="020B0604020202020204"/>
              </a:rPr>
              <a:t> </a:t>
            </a:r>
            <a:r>
              <a:rPr lang="es-ES" sz="1600" dirty="0" err="1">
                <a:solidFill>
                  <a:srgbClr val="242A75"/>
                </a:solidFill>
                <a:latin typeface="Arial" panose="020B0604020202020204"/>
              </a:rPr>
              <a:t>Beacon</a:t>
            </a:r>
            <a:r>
              <a:rPr lang="es-ES" sz="1600" dirty="0">
                <a:solidFill>
                  <a:srgbClr val="242A75"/>
                </a:solidFill>
                <a:latin typeface="Arial" panose="020B0604020202020204"/>
              </a:rPr>
              <a:t> – </a:t>
            </a:r>
            <a:r>
              <a:rPr lang="es-ES" sz="1600" dirty="0" err="1">
                <a:solidFill>
                  <a:srgbClr val="242A75"/>
                </a:solidFill>
                <a:latin typeface="Arial" panose="020B0604020202020204"/>
              </a:rPr>
              <a:t>Lumibird</a:t>
            </a:r>
            <a:r>
              <a:rPr lang="es-ES" sz="1600" dirty="0">
                <a:solidFill>
                  <a:srgbClr val="242A75"/>
                </a:solidFill>
                <a:latin typeface="Arial" panose="020B0604020202020204"/>
              </a:rPr>
              <a:t>.</a:t>
            </a:r>
          </a:p>
        </p:txBody>
      </p:sp>
    </p:spTree>
    <p:extLst>
      <p:ext uri="{BB962C8B-B14F-4D97-AF65-F5344CB8AC3E}">
        <p14:creationId xmlns:p14="http://schemas.microsoft.com/office/powerpoint/2010/main" val="460987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02063"/>
            <a:ext cx="10515600" cy="900000"/>
          </a:xfrm>
        </p:spPr>
        <p:txBody>
          <a:bodyPr>
            <a:normAutofit/>
          </a:bodyPr>
          <a:lstStyle/>
          <a:p>
            <a:r>
              <a:rPr lang="fr-FR" b="1" dirty="0" err="1">
                <a:solidFill>
                  <a:schemeClr val="accent3">
                    <a:lumMod val="75000"/>
                  </a:schemeClr>
                </a:solidFill>
              </a:rPr>
              <a:t>Distribuir</a:t>
            </a:r>
            <a:r>
              <a:rPr lang="fr-FR" b="1" dirty="0">
                <a:solidFill>
                  <a:schemeClr val="accent3">
                    <a:lumMod val="75000"/>
                  </a:schemeClr>
                </a:solidFill>
              </a:rPr>
              <a:t> </a:t>
            </a:r>
            <a:r>
              <a:rPr lang="fr-FR" b="1" dirty="0" err="1">
                <a:solidFill>
                  <a:schemeClr val="accent3">
                    <a:lumMod val="75000"/>
                  </a:schemeClr>
                </a:solidFill>
              </a:rPr>
              <a:t>Entrelazamiento</a:t>
            </a:r>
            <a:endParaRPr lang="fr-FR" b="1" dirty="0">
              <a:solidFill>
                <a:schemeClr val="accent3">
                  <a:lumMod val="75000"/>
                </a:schemeClr>
              </a:solidFill>
            </a:endParaRPr>
          </a:p>
        </p:txBody>
      </p:sp>
      <p:pic>
        <p:nvPicPr>
          <p:cNvPr id="5" name="Imagen 4"/>
          <p:cNvPicPr>
            <a:picLocks noChangeAspect="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pic>
        <p:nvPicPr>
          <p:cNvPr id="4" name="Imagen 3"/>
          <p:cNvPicPr>
            <a:picLocks noChangeAspect="1"/>
          </p:cNvPicPr>
          <p:nvPr/>
        </p:nvPicPr>
        <p:blipFill rotWithShape="1">
          <a:blip r:embed="rId4"/>
          <a:srcRect l="59276" t="10537"/>
          <a:stretch/>
        </p:blipFill>
        <p:spPr>
          <a:xfrm>
            <a:off x="8274170" y="642420"/>
            <a:ext cx="3165097" cy="2845454"/>
          </a:xfrm>
          <a:prstGeom prst="rect">
            <a:avLst/>
          </a:prstGeom>
        </p:spPr>
      </p:pic>
      <p:pic>
        <p:nvPicPr>
          <p:cNvPr id="11" name="Imagen 10"/>
          <p:cNvPicPr>
            <a:picLocks noChangeAspect="1"/>
          </p:cNvPicPr>
          <p:nvPr/>
        </p:nvPicPr>
        <p:blipFill rotWithShape="1">
          <a:blip r:embed="rId4"/>
          <a:srcRect r="39439"/>
          <a:stretch/>
        </p:blipFill>
        <p:spPr>
          <a:xfrm>
            <a:off x="7918509" y="3487874"/>
            <a:ext cx="3876417" cy="2619375"/>
          </a:xfrm>
          <a:prstGeom prst="rect">
            <a:avLst/>
          </a:prstGeom>
        </p:spPr>
      </p:pic>
      <p:sp>
        <p:nvSpPr>
          <p:cNvPr id="6" name="Marcador de número de diapositiva 5"/>
          <p:cNvSpPr>
            <a:spLocks noGrp="1"/>
          </p:cNvSpPr>
          <p:nvPr>
            <p:ph type="sldNum" sz="quarter" idx="12"/>
          </p:nvPr>
        </p:nvSpPr>
        <p:spPr/>
        <p:txBody>
          <a:bodyPr/>
          <a:lstStyle/>
          <a:p>
            <a:fld id="{CA75ECB5-1851-4557-A781-4E4001EEF2FF}" type="slidenum">
              <a:rPr lang="es-ES" smtClean="0"/>
              <a:t>26</a:t>
            </a:fld>
            <a:endParaRPr lang="es-ES"/>
          </a:p>
        </p:txBody>
      </p:sp>
      <p:sp>
        <p:nvSpPr>
          <p:cNvPr id="8" name="Marcador de contenido 2"/>
          <p:cNvSpPr txBox="1">
            <a:spLocks/>
          </p:cNvSpPr>
          <p:nvPr/>
        </p:nvSpPr>
        <p:spPr>
          <a:xfrm>
            <a:off x="363439" y="1375325"/>
            <a:ext cx="7555070"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Distribuir entrelazamiento es el camino para las comunicaciones cuánticas.</a:t>
            </a:r>
          </a:p>
          <a:p>
            <a:r>
              <a:rPr lang="es-ES" sz="2000" dirty="0">
                <a:solidFill>
                  <a:srgbClr val="242A75"/>
                </a:solidFill>
                <a:latin typeface="Arial" panose="020B0604020202020204"/>
              </a:rPr>
              <a:t>La distribución del entrelazamiento requiere la detección de ambos fotones de un par entrelazado. </a:t>
            </a:r>
          </a:p>
          <a:p>
            <a:r>
              <a:rPr lang="es-ES" sz="2000" dirty="0">
                <a:solidFill>
                  <a:srgbClr val="242A75"/>
                </a:solidFill>
                <a:latin typeface="Arial" panose="020B0604020202020204"/>
              </a:rPr>
              <a:t>Agrega linealmente la atenuación de ambos caminos ópticos. </a:t>
            </a:r>
          </a:p>
          <a:p>
            <a:r>
              <a:rPr lang="es-ES" sz="2000" dirty="0">
                <a:solidFill>
                  <a:srgbClr val="242A75"/>
                </a:solidFill>
                <a:latin typeface="Arial" panose="020B0604020202020204"/>
              </a:rPr>
              <a:t>GEO: </a:t>
            </a:r>
          </a:p>
          <a:p>
            <a:pPr lvl="1"/>
            <a:r>
              <a:rPr lang="es-ES" sz="1600" dirty="0">
                <a:solidFill>
                  <a:srgbClr val="242A75"/>
                </a:solidFill>
                <a:latin typeface="Arial" panose="020B0604020202020204"/>
              </a:rPr>
              <a:t>Las atenuaciones añadidas conducen a pérdidas superiores a 90dB. </a:t>
            </a:r>
          </a:p>
          <a:p>
            <a:pPr lvl="1"/>
            <a:r>
              <a:rPr lang="es-ES" sz="1600" dirty="0">
                <a:solidFill>
                  <a:srgbClr val="242A75"/>
                </a:solidFill>
                <a:latin typeface="Arial" panose="020B0604020202020204"/>
              </a:rPr>
              <a:t>Se necesitan grandes telescopios espaciales. </a:t>
            </a:r>
          </a:p>
          <a:p>
            <a:r>
              <a:rPr lang="es-ES" sz="2000" dirty="0">
                <a:solidFill>
                  <a:srgbClr val="242A75"/>
                </a:solidFill>
                <a:latin typeface="Arial" panose="020B0604020202020204"/>
              </a:rPr>
              <a:t>LEO: </a:t>
            </a:r>
          </a:p>
          <a:p>
            <a:pPr lvl="1"/>
            <a:r>
              <a:rPr lang="es-ES" sz="1600" dirty="0">
                <a:solidFill>
                  <a:srgbClr val="242A75"/>
                </a:solidFill>
                <a:latin typeface="Arial" panose="020B0604020202020204"/>
              </a:rPr>
              <a:t>Apuntamiento simultáneo de dos telescopios. </a:t>
            </a:r>
          </a:p>
          <a:p>
            <a:pPr lvl="1"/>
            <a:r>
              <a:rPr lang="es-ES" sz="1600" dirty="0">
                <a:solidFill>
                  <a:srgbClr val="242A75"/>
                </a:solidFill>
                <a:latin typeface="Arial" panose="020B0604020202020204"/>
              </a:rPr>
              <a:t>En una plataforma en movimiento. </a:t>
            </a:r>
            <a:endParaRPr lang="es-ES" sz="1600" dirty="0" smtClean="0">
              <a:solidFill>
                <a:srgbClr val="242A75"/>
              </a:solidFill>
              <a:latin typeface="Arial" panose="020B0604020202020204"/>
            </a:endParaRPr>
          </a:p>
          <a:p>
            <a:r>
              <a:rPr lang="es-ES" sz="2000" dirty="0">
                <a:solidFill>
                  <a:srgbClr val="242A75"/>
                </a:solidFill>
                <a:latin typeface="Arial" panose="020B0604020202020204"/>
              </a:rPr>
              <a:t>A pesar de las dificultades, se están llevando a cabo estudios: </a:t>
            </a:r>
          </a:p>
          <a:p>
            <a:pPr lvl="1"/>
            <a:r>
              <a:rPr lang="es-ES" sz="1600" dirty="0" smtClean="0">
                <a:solidFill>
                  <a:srgbClr val="242A75"/>
                </a:solidFill>
                <a:latin typeface="Arial" panose="020B0604020202020204"/>
              </a:rPr>
              <a:t>TNO </a:t>
            </a:r>
            <a:r>
              <a:rPr lang="es-ES" sz="1600" dirty="0">
                <a:solidFill>
                  <a:srgbClr val="242A75"/>
                </a:solidFill>
                <a:latin typeface="Arial" panose="020B0604020202020204"/>
              </a:rPr>
              <a:t>propone una misión operativa entrelazada. </a:t>
            </a:r>
          </a:p>
          <a:p>
            <a:pPr lvl="1"/>
            <a:r>
              <a:rPr lang="es-ES" sz="1600" dirty="0">
                <a:solidFill>
                  <a:srgbClr val="242A75"/>
                </a:solidFill>
                <a:latin typeface="Arial" panose="020B0604020202020204"/>
              </a:rPr>
              <a:t>Dos telescopios de 500 mm para LEO. </a:t>
            </a:r>
          </a:p>
          <a:p>
            <a:pPr lvl="1"/>
            <a:r>
              <a:rPr lang="es-ES" sz="1600" dirty="0">
                <a:solidFill>
                  <a:srgbClr val="242A75"/>
                </a:solidFill>
                <a:latin typeface="Arial" panose="020B0604020202020204"/>
              </a:rPr>
              <a:t>570 kg solo el </a:t>
            </a:r>
            <a:r>
              <a:rPr lang="es-ES" sz="1600" dirty="0" err="1">
                <a:solidFill>
                  <a:srgbClr val="242A75"/>
                </a:solidFill>
                <a:latin typeface="Arial" panose="020B0604020202020204"/>
              </a:rPr>
              <a:t>Optical</a:t>
            </a:r>
            <a:r>
              <a:rPr lang="es-ES" sz="1600" dirty="0">
                <a:solidFill>
                  <a:srgbClr val="242A75"/>
                </a:solidFill>
                <a:latin typeface="Arial" panose="020B0604020202020204"/>
              </a:rPr>
              <a:t> Head.</a:t>
            </a:r>
          </a:p>
        </p:txBody>
      </p:sp>
    </p:spTree>
    <p:extLst>
      <p:ext uri="{BB962C8B-B14F-4D97-AF65-F5344CB8AC3E}">
        <p14:creationId xmlns:p14="http://schemas.microsoft.com/office/powerpoint/2010/main" val="19541253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00000"/>
          </a:xfrm>
        </p:spPr>
        <p:txBody>
          <a:bodyPr>
            <a:normAutofit/>
          </a:bodyPr>
          <a:lstStyle/>
          <a:p>
            <a:r>
              <a:rPr lang="fr-FR" b="1" dirty="0" err="1">
                <a:solidFill>
                  <a:schemeClr val="accent3">
                    <a:lumMod val="75000"/>
                  </a:schemeClr>
                </a:solidFill>
              </a:rPr>
              <a:t>Conclusiones</a:t>
            </a:r>
            <a:endParaRPr lang="fr-FR" b="1" dirty="0">
              <a:solidFill>
                <a:schemeClr val="accent3">
                  <a:lumMod val="75000"/>
                </a:schemeClr>
              </a:solidFill>
            </a:endParaRPr>
          </a:p>
        </p:txBody>
      </p:sp>
      <p:pic>
        <p:nvPicPr>
          <p:cNvPr id="5" name="Imagen 4"/>
          <p:cNvPicPr>
            <a:picLocks noChangeAspect="1"/>
          </p:cNvPicPr>
          <p:nvPr/>
        </p:nvPicPr>
        <p:blipFill>
          <a:blip r:embed="rId3"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0133692" y="6020346"/>
            <a:ext cx="1741713" cy="704850"/>
          </a:xfrm>
          <a:prstGeom prst="rect">
            <a:avLst/>
          </a:prstGeom>
        </p:spPr>
      </p:pic>
      <p:sp>
        <p:nvSpPr>
          <p:cNvPr id="8" name="Marcador de número de diapositiva 7"/>
          <p:cNvSpPr>
            <a:spLocks noGrp="1"/>
          </p:cNvSpPr>
          <p:nvPr>
            <p:ph type="sldNum" sz="quarter" idx="12"/>
          </p:nvPr>
        </p:nvSpPr>
        <p:spPr/>
        <p:txBody>
          <a:bodyPr/>
          <a:lstStyle/>
          <a:p>
            <a:fld id="{CA75ECB5-1851-4557-A781-4E4001EEF2FF}" type="slidenum">
              <a:rPr lang="es-ES" smtClean="0"/>
              <a:t>27</a:t>
            </a:fld>
            <a:endParaRPr lang="es-ES"/>
          </a:p>
        </p:txBody>
      </p:sp>
      <p:sp>
        <p:nvSpPr>
          <p:cNvPr id="9" name="Marcador de contenido 2"/>
          <p:cNvSpPr txBox="1">
            <a:spLocks/>
          </p:cNvSpPr>
          <p:nvPr/>
        </p:nvSpPr>
        <p:spPr>
          <a:xfrm>
            <a:off x="363439" y="1375325"/>
            <a:ext cx="9248648" cy="54600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solidFill>
                  <a:srgbClr val="242A75"/>
                </a:solidFill>
                <a:latin typeface="Arial" panose="020B0604020202020204"/>
              </a:rPr>
              <a:t>Las comunicaciones cuánticas espaciales son un “Hot </a:t>
            </a:r>
            <a:r>
              <a:rPr lang="es-ES" sz="2000" dirty="0" err="1">
                <a:solidFill>
                  <a:srgbClr val="242A75"/>
                </a:solidFill>
                <a:latin typeface="Arial" panose="020B0604020202020204"/>
              </a:rPr>
              <a:t>Topic</a:t>
            </a:r>
            <a:r>
              <a:rPr lang="es-ES" sz="2000" dirty="0">
                <a:solidFill>
                  <a:srgbClr val="242A75"/>
                </a:solidFill>
                <a:latin typeface="Arial" panose="020B0604020202020204"/>
              </a:rPr>
              <a:t>”.</a:t>
            </a:r>
          </a:p>
          <a:p>
            <a:r>
              <a:rPr lang="es-ES" sz="2000" dirty="0">
                <a:solidFill>
                  <a:srgbClr val="242A75"/>
                </a:solidFill>
                <a:latin typeface="Arial" panose="020B0604020202020204"/>
              </a:rPr>
              <a:t>Estamos en el punto de transición de los experimentos al despliegue de servicios operacionales.</a:t>
            </a:r>
          </a:p>
          <a:p>
            <a:r>
              <a:rPr lang="es-ES" sz="2000" dirty="0">
                <a:solidFill>
                  <a:srgbClr val="242A75"/>
                </a:solidFill>
                <a:latin typeface="Arial" panose="020B0604020202020204"/>
              </a:rPr>
              <a:t>Retos Clave:</a:t>
            </a:r>
          </a:p>
          <a:p>
            <a:pPr lvl="1"/>
            <a:r>
              <a:rPr lang="es-ES" sz="1600" dirty="0" err="1">
                <a:solidFill>
                  <a:srgbClr val="242A75"/>
                </a:solidFill>
                <a:latin typeface="Arial" panose="020B0604020202020204"/>
              </a:rPr>
              <a:t>Espacialización</a:t>
            </a:r>
            <a:r>
              <a:rPr lang="es-ES" sz="1600" dirty="0">
                <a:solidFill>
                  <a:srgbClr val="242A75"/>
                </a:solidFill>
                <a:latin typeface="Arial" panose="020B0604020202020204"/>
              </a:rPr>
              <a:t> de </a:t>
            </a:r>
            <a:r>
              <a:rPr lang="es-ES" sz="1600" dirty="0" err="1">
                <a:solidFill>
                  <a:srgbClr val="242A75"/>
                </a:solidFill>
                <a:latin typeface="Arial" panose="020B0604020202020204"/>
              </a:rPr>
              <a:t>Building</a:t>
            </a:r>
            <a:r>
              <a:rPr lang="es-ES" sz="1600" dirty="0">
                <a:solidFill>
                  <a:srgbClr val="242A75"/>
                </a:solidFill>
                <a:latin typeface="Arial" panose="020B0604020202020204"/>
              </a:rPr>
              <a:t> Blocks.</a:t>
            </a:r>
          </a:p>
          <a:p>
            <a:pPr lvl="1"/>
            <a:r>
              <a:rPr lang="es-ES" sz="1600" dirty="0">
                <a:solidFill>
                  <a:srgbClr val="242A75"/>
                </a:solidFill>
                <a:latin typeface="Arial" panose="020B0604020202020204"/>
              </a:rPr>
              <a:t>Definición de Estándares.</a:t>
            </a:r>
          </a:p>
          <a:p>
            <a:pPr lvl="1"/>
            <a:r>
              <a:rPr lang="es-ES" sz="1600" dirty="0">
                <a:solidFill>
                  <a:srgbClr val="242A75"/>
                </a:solidFill>
                <a:latin typeface="Arial" panose="020B0604020202020204"/>
              </a:rPr>
              <a:t>Definición de Casos de Uso y Aplicaciones.</a:t>
            </a:r>
          </a:p>
          <a:p>
            <a:r>
              <a:rPr lang="es-ES" sz="2000" dirty="0">
                <a:solidFill>
                  <a:srgbClr val="242A75"/>
                </a:solidFill>
                <a:latin typeface="Arial" panose="020B0604020202020204"/>
              </a:rPr>
              <a:t>Las tecnologías desarrolladas son aplicables a las comunicaciones ópticas</a:t>
            </a:r>
            <a:r>
              <a:rPr lang="es-ES" sz="2000" dirty="0" smtClean="0">
                <a:solidFill>
                  <a:srgbClr val="242A75"/>
                </a:solidFill>
                <a:latin typeface="Arial" panose="020B0604020202020204"/>
              </a:rPr>
              <a:t>.</a:t>
            </a:r>
            <a:endParaRPr lang="es-ES" sz="2000" dirty="0">
              <a:solidFill>
                <a:srgbClr val="242A75"/>
              </a:solidFill>
              <a:latin typeface="Arial" panose="020B0604020202020204"/>
            </a:endParaRPr>
          </a:p>
        </p:txBody>
      </p:sp>
    </p:spTree>
    <p:extLst>
      <p:ext uri="{BB962C8B-B14F-4D97-AF65-F5344CB8AC3E}">
        <p14:creationId xmlns:p14="http://schemas.microsoft.com/office/powerpoint/2010/main" val="54996430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S LIMITED DISTRIBUTION">
  <a:themeElements>
    <a:clrScheme name="Personnalisé 3">
      <a:dk1>
        <a:srgbClr val="242A75"/>
      </a:dk1>
      <a:lt1>
        <a:srgbClr val="FFFFFF"/>
      </a:lt1>
      <a:dk2>
        <a:srgbClr val="242A75"/>
      </a:dk2>
      <a:lt2>
        <a:srgbClr val="00B0F0"/>
      </a:lt2>
      <a:accent1>
        <a:srgbClr val="B32473"/>
      </a:accent1>
      <a:accent2>
        <a:srgbClr val="69A3B9"/>
      </a:accent2>
      <a:accent3>
        <a:srgbClr val="FF8800"/>
      </a:accent3>
      <a:accent4>
        <a:srgbClr val="515569"/>
      </a:accent4>
      <a:accent5>
        <a:srgbClr val="E3E3E8"/>
      </a:accent5>
      <a:accent6>
        <a:srgbClr val="7D7EAB"/>
      </a:accent6>
      <a:hlink>
        <a:srgbClr val="00B0F0"/>
      </a:hlink>
      <a:folHlink>
        <a:srgbClr val="00B0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docProps/app.xml><?xml version="1.0" encoding="utf-8"?>
<Properties xmlns="http://schemas.openxmlformats.org/officeDocument/2006/extended-properties" xmlns:vt="http://schemas.openxmlformats.org/officeDocument/2006/docPropsVTypes">
  <Template/>
  <TotalTime>1852</TotalTime>
  <Words>1525</Words>
  <Application>Microsoft Office PowerPoint</Application>
  <PresentationFormat>Panorámica</PresentationFormat>
  <Paragraphs>242</Paragraphs>
  <Slides>27</Slides>
  <Notes>2</Notes>
  <HiddenSlides>0</HiddenSlides>
  <MMClips>1</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27</vt:i4>
      </vt:variant>
    </vt:vector>
  </HeadingPairs>
  <TitlesOfParts>
    <vt:vector size="36" baseType="lpstr">
      <vt:lpstr>Arial</vt:lpstr>
      <vt:lpstr>Calibri</vt:lpstr>
      <vt:lpstr>Calibri Light</vt:lpstr>
      <vt:lpstr>Century Gothic</vt:lpstr>
      <vt:lpstr>Police système</vt:lpstr>
      <vt:lpstr>Wingdings</vt:lpstr>
      <vt:lpstr>Tema de Office</vt:lpstr>
      <vt:lpstr>1_Tema de Office</vt:lpstr>
      <vt:lpstr>TAS LIMITED DISTRIBUTION</vt:lpstr>
      <vt:lpstr> Spanish GEO QKD: llevar la distribución cuántica de claves a órbita geoestacionaria</vt:lpstr>
      <vt:lpstr>Índice</vt:lpstr>
      <vt:lpstr>Comunicaciones Cuánticas, ¿Para Qué?</vt:lpstr>
      <vt:lpstr>Presentación de PowerPoint</vt:lpstr>
      <vt:lpstr>¿Cómo ciframos hoy?</vt:lpstr>
      <vt:lpstr>Presentación de PowerPoint</vt:lpstr>
      <vt:lpstr>¿Por Qué el QKD?</vt:lpstr>
      <vt:lpstr>¿Cuando?</vt:lpstr>
      <vt:lpstr>La solución: QKD</vt:lpstr>
      <vt:lpstr>¿Cómo Funciona?</vt:lpstr>
      <vt:lpstr>¿Por qué desde el espacio?</vt:lpstr>
      <vt:lpstr>Key Relaying: El Satélite como Nodo Confiable</vt:lpstr>
      <vt:lpstr>Dificultades del Space Quantum Comms </vt:lpstr>
      <vt:lpstr>Retos</vt:lpstr>
      <vt:lpstr>Futura red QKD espacial</vt:lpstr>
      <vt:lpstr>El proyecto Spanish GEO QKD</vt:lpstr>
      <vt:lpstr>El Servicio Spanish GEO QKD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Distribuir Entrelazamiento</vt:lpstr>
      <vt:lpstr>Conclusiones</vt:lpstr>
    </vt:vector>
  </TitlesOfParts>
  <Company>Thales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Newsat hosted quantum payload</dc:title>
  <dc:creator>Lara ARCHE ANDRADAS</dc:creator>
  <cp:lastModifiedBy>Siro</cp:lastModifiedBy>
  <cp:revision>433</cp:revision>
  <dcterms:created xsi:type="dcterms:W3CDTF">2020-11-29T23:34:04Z</dcterms:created>
  <dcterms:modified xsi:type="dcterms:W3CDTF">2026-09-30T20:43:43Z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e299ea9-a73a-441a-b436-971985e3c5b5_Enabled">
    <vt:lpwstr>true</vt:lpwstr>
  </property>
  <property fmtid="{D5CDD505-2E9C-101B-9397-08002B2CF9AE}" pid="3" name="MSIP_Label_2e299ea9-a73a-441a-b436-971985e3c5b5_SetDate">
    <vt:lpwstr>2026-09-30T20:43:43Z</vt:lpwstr>
  </property>
  <property fmtid="{D5CDD505-2E9C-101B-9397-08002B2CF9AE}" pid="4" name="MSIP_Label_2e299ea9-a73a-441a-b436-971985e3c5b5_Method">
    <vt:lpwstr>Privileged</vt:lpwstr>
  </property>
  <property fmtid="{D5CDD505-2E9C-101B-9397-08002B2CF9AE}" pid="5" name="MSIP_Label_2e299ea9-a73a-441a-b436-971985e3c5b5_Name">
    <vt:lpwstr>TAS-21</vt:lpwstr>
  </property>
  <property fmtid="{D5CDD505-2E9C-101B-9397-08002B2CF9AE}" pid="6" name="MSIP_Label_2e299ea9-a73a-441a-b436-971985e3c5b5_SiteId">
    <vt:lpwstr>6e603289-5e46-4e26-ac7c-03a85420a9a5</vt:lpwstr>
  </property>
  <property fmtid="{D5CDD505-2E9C-101B-9397-08002B2CF9AE}" pid="7" name="MSIP_Label_2e299ea9-a73a-441a-b436-971985e3c5b5_ActionId">
    <vt:lpwstr>534a3ad6-e701-4466-887a-c5e6ea22558a</vt:lpwstr>
  </property>
  <property fmtid="{D5CDD505-2E9C-101B-9397-08002B2CF9AE}" pid="8" name="MSIP_Label_2e299ea9-a73a-441a-b436-971985e3c5b5_ContentBits">
    <vt:lpwstr>0</vt:lpwstr>
  </property>
  <property fmtid="{D5CDD505-2E9C-101B-9397-08002B2CF9AE}" pid="9" name="Thales-Sensitivity">
    <vt:lpwstr>{TASOPEN}</vt:lpwstr>
  </property>
</Properties>
</file>